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3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4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0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1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22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3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4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5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26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7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8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9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0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1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2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3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4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73" r:id="rId2"/>
    <p:sldMasterId id="2147483687" r:id="rId3"/>
    <p:sldMasterId id="2147483699" r:id="rId4"/>
    <p:sldMasterId id="2147483713" r:id="rId5"/>
    <p:sldMasterId id="2147483726" r:id="rId6"/>
    <p:sldMasterId id="2147483751" r:id="rId7"/>
    <p:sldMasterId id="2147483764" r:id="rId8"/>
    <p:sldMasterId id="2147483813" r:id="rId9"/>
    <p:sldMasterId id="2147483826" r:id="rId10"/>
    <p:sldMasterId id="2147483839" r:id="rId11"/>
    <p:sldMasterId id="2147483858" r:id="rId12"/>
    <p:sldMasterId id="2147483864" r:id="rId13"/>
    <p:sldMasterId id="2147483903" r:id="rId14"/>
    <p:sldMasterId id="2147483916" r:id="rId15"/>
    <p:sldMasterId id="2147483929" r:id="rId16"/>
    <p:sldMasterId id="2147483953" r:id="rId17"/>
    <p:sldMasterId id="2147483968" r:id="rId18"/>
    <p:sldMasterId id="2147483981" r:id="rId19"/>
    <p:sldMasterId id="2147483993" r:id="rId20"/>
    <p:sldMasterId id="2147484006" r:id="rId21"/>
    <p:sldMasterId id="2147484019" r:id="rId22"/>
    <p:sldMasterId id="2147484032" r:id="rId23"/>
    <p:sldMasterId id="2147484044" r:id="rId24"/>
    <p:sldMasterId id="2147484056" r:id="rId25"/>
    <p:sldMasterId id="2147484070" r:id="rId26"/>
    <p:sldMasterId id="2147484083" r:id="rId27"/>
    <p:sldMasterId id="2147484096" r:id="rId28"/>
    <p:sldMasterId id="2147484133" r:id="rId29"/>
    <p:sldMasterId id="2147484145" r:id="rId30"/>
    <p:sldMasterId id="2147484158" r:id="rId31"/>
    <p:sldMasterId id="2147484184" r:id="rId32"/>
    <p:sldMasterId id="2147484196" r:id="rId33"/>
    <p:sldMasterId id="2147484208" r:id="rId34"/>
    <p:sldMasterId id="2147484223" r:id="rId35"/>
  </p:sldMasterIdLst>
  <p:notesMasterIdLst>
    <p:notesMasterId r:id="rId53"/>
  </p:notesMasterIdLst>
  <p:handoutMasterIdLst>
    <p:handoutMasterId r:id="rId54"/>
  </p:handoutMasterIdLst>
  <p:sldIdLst>
    <p:sldId id="2162" r:id="rId36"/>
    <p:sldId id="2184" r:id="rId37"/>
    <p:sldId id="2182" r:id="rId38"/>
    <p:sldId id="2195" r:id="rId39"/>
    <p:sldId id="2186" r:id="rId40"/>
    <p:sldId id="2185" r:id="rId41"/>
    <p:sldId id="2175" r:id="rId42"/>
    <p:sldId id="2181" r:id="rId43"/>
    <p:sldId id="2183" r:id="rId44"/>
    <p:sldId id="2187" r:id="rId45"/>
    <p:sldId id="2192" r:id="rId46"/>
    <p:sldId id="2193" r:id="rId47"/>
    <p:sldId id="2188" r:id="rId48"/>
    <p:sldId id="2189" r:id="rId49"/>
    <p:sldId id="2191" r:id="rId50"/>
    <p:sldId id="2190" r:id="rId51"/>
    <p:sldId id="2194" r:id="rId52"/>
  </p:sldIdLst>
  <p:sldSz cx="9601200" cy="7315200"/>
  <p:notesSz cx="7010400" cy="92360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1pPr>
    <a:lvl2pPr marL="453856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2pPr>
    <a:lvl3pPr marL="907702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3pPr>
    <a:lvl4pPr marL="1361554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4pPr>
    <a:lvl5pPr marL="1815411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+mn-cs"/>
      </a:defRPr>
    </a:lvl5pPr>
    <a:lvl6pPr marL="2269256" algn="l" defTabSz="907702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6pPr>
    <a:lvl7pPr marL="2723119" algn="l" defTabSz="907702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7pPr>
    <a:lvl8pPr marL="3176972" algn="l" defTabSz="907702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8pPr>
    <a:lvl9pPr marL="3630822" algn="l" defTabSz="907702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5BA2E6-2C36-4E59-B343-E04DC1D80F4D}">
          <p14:sldIdLst>
            <p14:sldId id="2162"/>
            <p14:sldId id="2184"/>
            <p14:sldId id="2182"/>
            <p14:sldId id="2195"/>
            <p14:sldId id="2186"/>
            <p14:sldId id="2185"/>
            <p14:sldId id="2175"/>
            <p14:sldId id="2181"/>
            <p14:sldId id="2183"/>
            <p14:sldId id="2187"/>
            <p14:sldId id="2192"/>
            <p14:sldId id="2193"/>
            <p14:sldId id="2188"/>
            <p14:sldId id="2189"/>
            <p14:sldId id="2191"/>
            <p14:sldId id="2190"/>
            <p14:sldId id="21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888" userDrawn="1">
          <p15:clr>
            <a:srgbClr val="A4A3A4"/>
          </p15:clr>
        </p15:guide>
        <p15:guide id="2" orient="horz" pos="3409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3022">
          <p15:clr>
            <a:srgbClr val="A4A3A4"/>
          </p15:clr>
        </p15:guide>
        <p15:guide id="5" pos="5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97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99"/>
    <a:srgbClr val="003399"/>
    <a:srgbClr val="0B0E83"/>
    <a:srgbClr val="053467"/>
    <a:srgbClr val="00CC00"/>
    <a:srgbClr val="FF6600"/>
    <a:srgbClr val="060846"/>
    <a:srgbClr val="3366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0" autoAdjust="0"/>
    <p:restoredTop sz="79522" autoAdjust="0"/>
  </p:normalViewPr>
  <p:slideViewPr>
    <p:cSldViewPr>
      <p:cViewPr>
        <p:scale>
          <a:sx n="76" d="100"/>
          <a:sy n="76" d="100"/>
        </p:scale>
        <p:origin x="-1164" y="-36"/>
      </p:cViewPr>
      <p:guideLst>
        <p:guide orient="horz" pos="3888"/>
        <p:guide orient="horz" pos="3409"/>
        <p:guide pos="720"/>
        <p:guide pos="3022"/>
        <p:guide pos="5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44" y="38"/>
      </p:cViewPr>
      <p:guideLst>
        <p:guide orient="horz" pos="3097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50" Type="http://schemas.openxmlformats.org/officeDocument/2006/relationships/slide" Target="slides/slide15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6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-6308"/>
            <a:ext cx="3034594" cy="4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3" tIns="0" rIns="18283" bIns="0" numCol="1" anchor="t" anchorCtr="0" compatLnSpc="1">
            <a:prstTxWarp prst="textNoShape">
              <a:avLst/>
            </a:prstTxWarp>
          </a:bodyPr>
          <a:lstStyle>
            <a:lvl1pPr algn="l" defTabSz="867785">
              <a:spcBef>
                <a:spcPct val="50000"/>
              </a:spcBef>
              <a:defRPr sz="900" i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807" y="-6308"/>
            <a:ext cx="3034594" cy="4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3" tIns="0" rIns="18283" bIns="0" numCol="1" anchor="t" anchorCtr="0" compatLnSpc="1">
            <a:prstTxWarp prst="textNoShape">
              <a:avLst/>
            </a:prstTxWarp>
          </a:bodyPr>
          <a:lstStyle>
            <a:lvl1pPr algn="r" defTabSz="867785">
              <a:spcBef>
                <a:spcPct val="50000"/>
              </a:spcBef>
              <a:defRPr sz="900" i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786575"/>
            <a:ext cx="3034594" cy="45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3" tIns="0" rIns="18283" bIns="0" numCol="1" anchor="b" anchorCtr="0" compatLnSpc="1">
            <a:prstTxWarp prst="textNoShape">
              <a:avLst/>
            </a:prstTxWarp>
          </a:bodyPr>
          <a:lstStyle>
            <a:lvl1pPr algn="l" defTabSz="867785">
              <a:spcBef>
                <a:spcPct val="50000"/>
              </a:spcBef>
              <a:defRPr sz="900" i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807" y="8786575"/>
            <a:ext cx="3034594" cy="45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3" tIns="0" rIns="18283" bIns="0" numCol="1" anchor="b" anchorCtr="0" compatLnSpc="1">
            <a:prstTxWarp prst="textNoShape">
              <a:avLst/>
            </a:prstTxWarp>
          </a:bodyPr>
          <a:lstStyle>
            <a:lvl1pPr algn="r" defTabSz="867785">
              <a:spcBef>
                <a:spcPct val="50000"/>
              </a:spcBef>
              <a:defRPr sz="900" i="1">
                <a:solidFill>
                  <a:schemeClr val="tx1"/>
                </a:solidFill>
              </a:defRPr>
            </a:lvl1pPr>
          </a:lstStyle>
          <a:p>
            <a:fld id="{A4FEFCCE-3385-4AD5-A3D4-9D2D293940D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46567" y="8805502"/>
            <a:ext cx="718890" cy="23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798" tIns="41133" rIns="83798" bIns="41133">
            <a:spAutoFit/>
          </a:bodyPr>
          <a:lstStyle/>
          <a:p>
            <a:pPr defTabSz="837916">
              <a:lnSpc>
                <a:spcPct val="90000"/>
              </a:lnSpc>
            </a:pPr>
            <a:r>
              <a:rPr lang="en-US" sz="1100" dirty="0">
                <a:solidFill>
                  <a:schemeClr val="tx1"/>
                </a:solidFill>
              </a:rPr>
              <a:t>Page </a:t>
            </a:r>
            <a:fld id="{35BEB5F9-3866-434C-BDA6-39056E326253}" type="slidenum">
              <a:rPr lang="en-US" sz="1100">
                <a:solidFill>
                  <a:schemeClr val="tx1"/>
                </a:solidFill>
              </a:rPr>
              <a:pPr defTabSz="837916">
                <a:lnSpc>
                  <a:spcPct val="90000"/>
                </a:lnSpc>
              </a:pPr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41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-6308"/>
            <a:ext cx="3034594" cy="4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3" tIns="0" rIns="18283" bIns="0" numCol="1" anchor="t" anchorCtr="0" compatLnSpc="1">
            <a:prstTxWarp prst="textNoShape">
              <a:avLst/>
            </a:prstTxWarp>
          </a:bodyPr>
          <a:lstStyle>
            <a:lvl1pPr algn="l" defTabSz="867785">
              <a:defRPr sz="9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807" y="-6308"/>
            <a:ext cx="3034594" cy="4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3" tIns="0" rIns="18283" bIns="0" numCol="1" anchor="t" anchorCtr="0" compatLnSpc="1">
            <a:prstTxWarp prst="textNoShape">
              <a:avLst/>
            </a:prstTxWarp>
          </a:bodyPr>
          <a:lstStyle>
            <a:lvl1pPr algn="r" defTabSz="867785">
              <a:defRPr sz="9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807" y="9065739"/>
            <a:ext cx="3034594" cy="20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342" tIns="43671" rIns="87342" bIns="43671" numCol="1" anchor="b" anchorCtr="0" compatLnSpc="1">
            <a:prstTxWarp prst="textNoShape">
              <a:avLst/>
            </a:prstTxWarp>
          </a:bodyPr>
          <a:lstStyle>
            <a:lvl1pPr algn="r" defTabSz="872502" eaLnBrk="1" hangingPunct="1">
              <a:spcBef>
                <a:spcPct val="20000"/>
              </a:spcBef>
              <a:buClr>
                <a:srgbClr val="FD923C"/>
              </a:buClr>
              <a:defRPr sz="800" b="1">
                <a:solidFill>
                  <a:schemeClr val="tx1"/>
                </a:solidFill>
                <a:cs typeface="Arial" charset="0"/>
              </a:defRPr>
            </a:lvl1pPr>
          </a:lstStyle>
          <a:p>
            <a:r>
              <a:rPr lang="en-US" dirty="0"/>
              <a:t>Page </a:t>
            </a:r>
            <a:fld id="{11C624C9-9C20-4EFD-B5D9-DEBA7E820A7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9600" y="171450"/>
            <a:ext cx="5716588" cy="4354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791" y="5329355"/>
            <a:ext cx="5191267" cy="32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69" tIns="44185" rIns="88369" bIns="44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-68156" y="9042080"/>
            <a:ext cx="2069042" cy="22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42" tIns="43671" rIns="87342" bIns="43671" anchor="b"/>
          <a:lstStyle/>
          <a:p>
            <a:pPr algn="l" defTabSz="872502" eaLnBrk="1" hangingPunct="1">
              <a:spcBef>
                <a:spcPct val="20000"/>
              </a:spcBef>
              <a:buClr>
                <a:srgbClr val="FD923C"/>
              </a:buClr>
            </a:pPr>
            <a:r>
              <a:rPr lang="en-US" sz="800" b="1" dirty="0">
                <a:solidFill>
                  <a:schemeClr val="tx1"/>
                </a:solidFill>
                <a:cs typeface="Arial" charset="0"/>
              </a:rPr>
              <a:t>Kaiser Permanente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351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6129" rtl="0" eaLnBrk="0" fontAlgn="base" hangingPunct="0">
      <a:lnSpc>
        <a:spcPct val="89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3856" algn="l" defTabSz="906129" rtl="0" eaLnBrk="0" fontAlgn="base" hangingPunct="0">
      <a:lnSpc>
        <a:spcPct val="89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07702" algn="l" defTabSz="906129" rtl="0" eaLnBrk="0" fontAlgn="base" hangingPunct="0">
      <a:lnSpc>
        <a:spcPct val="89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61554" algn="l" defTabSz="906129" rtl="0" eaLnBrk="0" fontAlgn="base" hangingPunct="0">
      <a:lnSpc>
        <a:spcPct val="89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16987" algn="l" defTabSz="906129" rtl="0" eaLnBrk="0" fontAlgn="base" hangingPunct="0">
      <a:lnSpc>
        <a:spcPct val="89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69256" algn="l" defTabSz="9077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3119" algn="l" defTabSz="9077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6972" algn="l" defTabSz="9077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0822" algn="l" defTabSz="9077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40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471" tIns="44723" rIns="89471" bIns="44723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91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471" tIns="44723" rIns="89471" bIns="44723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51" y="4011875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471" tIns="44723" rIns="89471" bIns="44723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6889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00" y="5121288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20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47394" indent="0">
              <a:buNone/>
              <a:defRPr sz="2700"/>
            </a:lvl2pPr>
            <a:lvl3pPr marL="894773" indent="0">
              <a:buNone/>
              <a:defRPr sz="2400"/>
            </a:lvl3pPr>
            <a:lvl4pPr marL="1342165" indent="0">
              <a:buNone/>
              <a:defRPr sz="2000"/>
            </a:lvl4pPr>
            <a:lvl5pPr marL="1789551" indent="0">
              <a:buNone/>
              <a:defRPr sz="2000"/>
            </a:lvl5pPr>
            <a:lvl6pPr marL="2236928" indent="0">
              <a:buNone/>
              <a:defRPr sz="2000"/>
            </a:lvl6pPr>
            <a:lvl7pPr marL="2684337" indent="0">
              <a:buNone/>
              <a:defRPr sz="2000"/>
            </a:lvl7pPr>
            <a:lvl8pPr marL="3131717" indent="0">
              <a:buNone/>
              <a:defRPr sz="2000"/>
            </a:lvl8pPr>
            <a:lvl9pPr marL="3579093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200" y="5724550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47394" indent="0">
              <a:buNone/>
              <a:defRPr sz="1200"/>
            </a:lvl2pPr>
            <a:lvl3pPr marL="894773" indent="0">
              <a:buNone/>
              <a:defRPr sz="1000"/>
            </a:lvl3pPr>
            <a:lvl4pPr marL="1342165" indent="0">
              <a:buNone/>
              <a:defRPr sz="1000"/>
            </a:lvl4pPr>
            <a:lvl5pPr marL="1789551" indent="0">
              <a:buNone/>
              <a:defRPr sz="1000"/>
            </a:lvl5pPr>
            <a:lvl6pPr marL="2236928" indent="0">
              <a:buNone/>
              <a:defRPr sz="1000"/>
            </a:lvl6pPr>
            <a:lvl7pPr marL="2684337" indent="0">
              <a:buNone/>
              <a:defRPr sz="1000"/>
            </a:lvl7pPr>
            <a:lvl8pPr marL="3131717" indent="0">
              <a:buNone/>
              <a:defRPr sz="1000"/>
            </a:lvl8pPr>
            <a:lvl9pPr marL="35790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2014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80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05476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94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390" indent="0">
              <a:buNone/>
              <a:defRPr sz="2000" b="1"/>
            </a:lvl2pPr>
            <a:lvl3pPr marL="896770" indent="0">
              <a:buNone/>
              <a:defRPr sz="1800" b="1"/>
            </a:lvl3pPr>
            <a:lvl4pPr marL="1345160" indent="0">
              <a:buNone/>
              <a:defRPr sz="1600" b="1"/>
            </a:lvl4pPr>
            <a:lvl5pPr marL="1793544" indent="0">
              <a:buNone/>
              <a:defRPr sz="1600" b="1"/>
            </a:lvl5pPr>
            <a:lvl6pPr marL="2241920" indent="0">
              <a:buNone/>
              <a:defRPr sz="1600" b="1"/>
            </a:lvl6pPr>
            <a:lvl7pPr marL="2690328" indent="0">
              <a:buNone/>
              <a:defRPr sz="1600" b="1"/>
            </a:lvl7pPr>
            <a:lvl8pPr marL="3138702" indent="0">
              <a:buNone/>
              <a:defRPr sz="1600" b="1"/>
            </a:lvl8pPr>
            <a:lvl9pPr marL="35870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031" y="163694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390" indent="0">
              <a:buNone/>
              <a:defRPr sz="2000" b="1"/>
            </a:lvl2pPr>
            <a:lvl3pPr marL="896770" indent="0">
              <a:buNone/>
              <a:defRPr sz="1800" b="1"/>
            </a:lvl3pPr>
            <a:lvl4pPr marL="1345160" indent="0">
              <a:buNone/>
              <a:defRPr sz="1600" b="1"/>
            </a:lvl4pPr>
            <a:lvl5pPr marL="1793544" indent="0">
              <a:buNone/>
              <a:defRPr sz="1600" b="1"/>
            </a:lvl5pPr>
            <a:lvl6pPr marL="2241920" indent="0">
              <a:buNone/>
              <a:defRPr sz="1600" b="1"/>
            </a:lvl6pPr>
            <a:lvl7pPr marL="2690328" indent="0">
              <a:buNone/>
              <a:defRPr sz="1600" b="1"/>
            </a:lvl7pPr>
            <a:lvl8pPr marL="3138702" indent="0">
              <a:buNone/>
              <a:defRPr sz="1600" b="1"/>
            </a:lvl8pPr>
            <a:lvl9pPr marL="35870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031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52295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518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214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28305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0749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6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6" y="153045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48390" indent="0">
              <a:buNone/>
              <a:defRPr sz="1200"/>
            </a:lvl2pPr>
            <a:lvl3pPr marL="896770" indent="0">
              <a:buNone/>
              <a:defRPr sz="1000"/>
            </a:lvl3pPr>
            <a:lvl4pPr marL="1345160" indent="0">
              <a:buNone/>
              <a:defRPr sz="1000"/>
            </a:lvl4pPr>
            <a:lvl5pPr marL="1793544" indent="0">
              <a:buNone/>
              <a:defRPr sz="1000"/>
            </a:lvl5pPr>
            <a:lvl6pPr marL="2241920" indent="0">
              <a:buNone/>
              <a:defRPr sz="1000"/>
            </a:lvl6pPr>
            <a:lvl7pPr marL="2690328" indent="0">
              <a:buNone/>
              <a:defRPr sz="1000"/>
            </a:lvl7pPr>
            <a:lvl8pPr marL="3138702" indent="0">
              <a:buNone/>
              <a:defRPr sz="1000"/>
            </a:lvl8pPr>
            <a:lvl9pPr marL="35870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8166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00" y="5121288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20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48390" indent="0">
              <a:buNone/>
              <a:defRPr sz="2700"/>
            </a:lvl2pPr>
            <a:lvl3pPr marL="896770" indent="0">
              <a:buNone/>
              <a:defRPr sz="2400"/>
            </a:lvl3pPr>
            <a:lvl4pPr marL="1345160" indent="0">
              <a:buNone/>
              <a:defRPr sz="2000"/>
            </a:lvl4pPr>
            <a:lvl5pPr marL="1793544" indent="0">
              <a:buNone/>
              <a:defRPr sz="2000"/>
            </a:lvl5pPr>
            <a:lvl6pPr marL="2241920" indent="0">
              <a:buNone/>
              <a:defRPr sz="2000"/>
            </a:lvl6pPr>
            <a:lvl7pPr marL="2690328" indent="0">
              <a:buNone/>
              <a:defRPr sz="2000"/>
            </a:lvl7pPr>
            <a:lvl8pPr marL="3138702" indent="0">
              <a:buNone/>
              <a:defRPr sz="2000"/>
            </a:lvl8pPr>
            <a:lvl9pPr marL="358707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200" y="5724550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48390" indent="0">
              <a:buNone/>
              <a:defRPr sz="1200"/>
            </a:lvl2pPr>
            <a:lvl3pPr marL="896770" indent="0">
              <a:buNone/>
              <a:defRPr sz="1000"/>
            </a:lvl3pPr>
            <a:lvl4pPr marL="1345160" indent="0">
              <a:buNone/>
              <a:defRPr sz="1000"/>
            </a:lvl4pPr>
            <a:lvl5pPr marL="1793544" indent="0">
              <a:buNone/>
              <a:defRPr sz="1000"/>
            </a:lvl5pPr>
            <a:lvl6pPr marL="2241920" indent="0">
              <a:buNone/>
              <a:defRPr sz="1000"/>
            </a:lvl6pPr>
            <a:lvl7pPr marL="2690328" indent="0">
              <a:buNone/>
              <a:defRPr sz="1000"/>
            </a:lvl7pPr>
            <a:lvl8pPr marL="3138702" indent="0">
              <a:buNone/>
              <a:defRPr sz="1000"/>
            </a:lvl8pPr>
            <a:lvl9pPr marL="358707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72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42904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5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5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27239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10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91" tIns="44838" rIns="89691" bIns="44838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91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91" tIns="44838" rIns="89691" bIns="44838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51" y="4011845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91" tIns="44838" rIns="89691" bIns="44838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43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7749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0181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4700600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4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48510" indent="0">
              <a:buNone/>
              <a:defRPr sz="1800"/>
            </a:lvl2pPr>
            <a:lvl3pPr marL="897010" indent="0">
              <a:buNone/>
              <a:defRPr sz="1600"/>
            </a:lvl3pPr>
            <a:lvl4pPr marL="1345520" indent="0">
              <a:buNone/>
              <a:defRPr sz="1400"/>
            </a:lvl4pPr>
            <a:lvl5pPr marL="1794023" indent="0">
              <a:buNone/>
              <a:defRPr sz="1400"/>
            </a:lvl5pPr>
            <a:lvl6pPr marL="2242515" indent="0">
              <a:buNone/>
              <a:defRPr sz="1400"/>
            </a:lvl6pPr>
            <a:lvl7pPr marL="2691048" indent="0">
              <a:buNone/>
              <a:defRPr sz="1400"/>
            </a:lvl7pPr>
            <a:lvl8pPr marL="3139542" indent="0">
              <a:buNone/>
              <a:defRPr sz="1400"/>
            </a:lvl8pPr>
            <a:lvl9pPr marL="358803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61332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80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01289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94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510" indent="0">
              <a:buNone/>
              <a:defRPr sz="2000" b="1"/>
            </a:lvl2pPr>
            <a:lvl3pPr marL="897010" indent="0">
              <a:buNone/>
              <a:defRPr sz="1800" b="1"/>
            </a:lvl3pPr>
            <a:lvl4pPr marL="1345520" indent="0">
              <a:buNone/>
              <a:defRPr sz="1600" b="1"/>
            </a:lvl4pPr>
            <a:lvl5pPr marL="1794023" indent="0">
              <a:buNone/>
              <a:defRPr sz="1600" b="1"/>
            </a:lvl5pPr>
            <a:lvl6pPr marL="2242515" indent="0">
              <a:buNone/>
              <a:defRPr sz="1600" b="1"/>
            </a:lvl6pPr>
            <a:lvl7pPr marL="2691048" indent="0">
              <a:buNone/>
              <a:defRPr sz="1600" b="1"/>
            </a:lvl7pPr>
            <a:lvl8pPr marL="3139542" indent="0">
              <a:buNone/>
              <a:defRPr sz="1600" b="1"/>
            </a:lvl8pPr>
            <a:lvl9pPr marL="3588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029" y="163694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510" indent="0">
              <a:buNone/>
              <a:defRPr sz="2000" b="1"/>
            </a:lvl2pPr>
            <a:lvl3pPr marL="897010" indent="0">
              <a:buNone/>
              <a:defRPr sz="1800" b="1"/>
            </a:lvl3pPr>
            <a:lvl4pPr marL="1345520" indent="0">
              <a:buNone/>
              <a:defRPr sz="1600" b="1"/>
            </a:lvl4pPr>
            <a:lvl5pPr marL="1794023" indent="0">
              <a:buNone/>
              <a:defRPr sz="1600" b="1"/>
            </a:lvl5pPr>
            <a:lvl6pPr marL="2242515" indent="0">
              <a:buNone/>
              <a:defRPr sz="1600" b="1"/>
            </a:lvl6pPr>
            <a:lvl7pPr marL="2691048" indent="0">
              <a:buNone/>
              <a:defRPr sz="1600" b="1"/>
            </a:lvl7pPr>
            <a:lvl8pPr marL="3139542" indent="0">
              <a:buNone/>
              <a:defRPr sz="1600" b="1"/>
            </a:lvl8pPr>
            <a:lvl9pPr marL="358803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029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48217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66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789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28532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0746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6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6" y="153045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48510" indent="0">
              <a:buNone/>
              <a:defRPr sz="1200"/>
            </a:lvl2pPr>
            <a:lvl3pPr marL="897010" indent="0">
              <a:buNone/>
              <a:defRPr sz="1000"/>
            </a:lvl3pPr>
            <a:lvl4pPr marL="1345520" indent="0">
              <a:buNone/>
              <a:defRPr sz="1000"/>
            </a:lvl4pPr>
            <a:lvl5pPr marL="1794023" indent="0">
              <a:buNone/>
              <a:defRPr sz="1000"/>
            </a:lvl5pPr>
            <a:lvl6pPr marL="2242515" indent="0">
              <a:buNone/>
              <a:defRPr sz="1000"/>
            </a:lvl6pPr>
            <a:lvl7pPr marL="2691048" indent="0">
              <a:buNone/>
              <a:defRPr sz="1000"/>
            </a:lvl7pPr>
            <a:lvl8pPr marL="3139542" indent="0">
              <a:buNone/>
              <a:defRPr sz="1000"/>
            </a:lvl8pPr>
            <a:lvl9pPr marL="358803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48356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00" y="5121288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20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48510" indent="0">
              <a:buNone/>
              <a:defRPr sz="2700"/>
            </a:lvl2pPr>
            <a:lvl3pPr marL="897010" indent="0">
              <a:buNone/>
              <a:defRPr sz="2400"/>
            </a:lvl3pPr>
            <a:lvl4pPr marL="1345520" indent="0">
              <a:buNone/>
              <a:defRPr sz="2000"/>
            </a:lvl4pPr>
            <a:lvl5pPr marL="1794023" indent="0">
              <a:buNone/>
              <a:defRPr sz="2000"/>
            </a:lvl5pPr>
            <a:lvl6pPr marL="2242515" indent="0">
              <a:buNone/>
              <a:defRPr sz="2000"/>
            </a:lvl6pPr>
            <a:lvl7pPr marL="2691048" indent="0">
              <a:buNone/>
              <a:defRPr sz="2000"/>
            </a:lvl7pPr>
            <a:lvl8pPr marL="3139542" indent="0">
              <a:buNone/>
              <a:defRPr sz="2000"/>
            </a:lvl8pPr>
            <a:lvl9pPr marL="3588037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200" y="5724550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48510" indent="0">
              <a:buNone/>
              <a:defRPr sz="1200"/>
            </a:lvl2pPr>
            <a:lvl3pPr marL="897010" indent="0">
              <a:buNone/>
              <a:defRPr sz="1000"/>
            </a:lvl3pPr>
            <a:lvl4pPr marL="1345520" indent="0">
              <a:buNone/>
              <a:defRPr sz="1000"/>
            </a:lvl4pPr>
            <a:lvl5pPr marL="1794023" indent="0">
              <a:buNone/>
              <a:defRPr sz="1000"/>
            </a:lvl5pPr>
            <a:lvl6pPr marL="2242515" indent="0">
              <a:buNone/>
              <a:defRPr sz="1000"/>
            </a:lvl6pPr>
            <a:lvl7pPr marL="2691048" indent="0">
              <a:buNone/>
              <a:defRPr sz="1000"/>
            </a:lvl7pPr>
            <a:lvl8pPr marL="3139542" indent="0">
              <a:buNone/>
              <a:defRPr sz="1000"/>
            </a:lvl8pPr>
            <a:lvl9pPr marL="358803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55752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384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5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5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13921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5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5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60242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0044" y="50"/>
            <a:ext cx="9124474" cy="978747"/>
          </a:xfrm>
        </p:spPr>
        <p:txBody>
          <a:bodyPr anchor="b"/>
          <a:lstStyle>
            <a:lvl1pPr>
              <a:defRPr sz="34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0064" y="6969991"/>
            <a:ext cx="9168324" cy="225652"/>
          </a:xfrm>
        </p:spPr>
        <p:txBody>
          <a:bodyPr anchor="b"/>
          <a:lstStyle>
            <a:lvl1pPr marL="0" indent="0" algn="r">
              <a:buNone/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Footer test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909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5DA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61" y="704449"/>
            <a:ext cx="1423502" cy="1446095"/>
          </a:xfrm>
          <a:prstGeom prst="rect">
            <a:avLst/>
          </a:prstGeom>
        </p:spPr>
      </p:pic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79560" y="4516397"/>
            <a:ext cx="8884977" cy="9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>
            <a:lvl1pPr>
              <a:tabLst>
                <a:tab pos="3071386" algn="l"/>
              </a:tabLst>
              <a:defRPr sz="4200">
                <a:solidFill>
                  <a:schemeClr val="bg1"/>
                </a:solidFill>
                <a:latin typeface="+mj-lt"/>
              </a:defRPr>
            </a:lvl1pPr>
            <a:lvl2pPr>
              <a:defRPr sz="25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2"/>
                </a:solidFill>
                <a:latin typeface="+mj-lt"/>
              </a:defRPr>
            </a:lvl3pPr>
            <a:lvl4pPr>
              <a:defRPr>
                <a:solidFill>
                  <a:schemeClr val="accent2"/>
                </a:solidFill>
                <a:latin typeface="+mj-lt"/>
              </a:defRPr>
            </a:lvl4pPr>
            <a:lvl5pPr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marL="0" marR="0" lvl="0" indent="0" defTabSz="9630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71386" algn="l"/>
              </a:tabLst>
              <a:defRPr/>
            </a:pP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</a:rPr>
              <a:t>/Click to Edit Master Text Styles</a:t>
            </a:r>
          </a:p>
          <a:p>
            <a:pPr marL="0" marR="0" lvl="1" indent="0" defTabSz="9630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8BA4">
                    <a:lumMod val="50000"/>
                  </a:srgbClr>
                </a:solidFill>
                <a:effectLst/>
                <a:uLnTx/>
                <a:uFillTx/>
                <a:latin typeface="Franklin Gothic Book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06060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bg>
      <p:bgPr>
        <a:solidFill>
          <a:srgbClr val="5DA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01" y="2913307"/>
            <a:ext cx="1472086" cy="14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06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0044" y="40"/>
            <a:ext cx="9124474" cy="978747"/>
          </a:xfrm>
        </p:spPr>
        <p:txBody>
          <a:bodyPr anchor="b"/>
          <a:lstStyle>
            <a:lvl1pPr>
              <a:defRPr sz="34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0043" y="6969991"/>
            <a:ext cx="9168324" cy="225652"/>
          </a:xfrm>
        </p:spPr>
        <p:txBody>
          <a:bodyPr anchor="b"/>
          <a:lstStyle>
            <a:lvl1pPr marL="0" indent="0" algn="r">
              <a:buNone/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Footer test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709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700" cap="all">
                <a:solidFill>
                  <a:srgbClr val="08A7EE"/>
                </a:solidFill>
                <a:latin typeface="HelveticaNeueLT Std M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1778" y="2342666"/>
            <a:ext cx="6957589" cy="367207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5700">
                <a:latin typeface="HelveticaNeueLT Std Thin" pitchFamily="34" charset="0"/>
              </a:defRPr>
            </a:lvl1pPr>
            <a:lvl2pPr marL="481523" indent="0">
              <a:buNone/>
              <a:defRPr sz="3000">
                <a:latin typeface="HelveticaNeueLT Std Thin" pitchFamily="34" charset="0"/>
              </a:defRPr>
            </a:lvl2pPr>
            <a:lvl3pPr marL="963049" indent="0">
              <a:buNone/>
              <a:defRPr sz="2100">
                <a:latin typeface="HelveticaNeueLT Std Thin" pitchFamily="34" charset="0"/>
              </a:defRPr>
            </a:lvl3pPr>
            <a:lvl4pPr marL="1444568" indent="0">
              <a:buNone/>
              <a:defRPr sz="1900">
                <a:latin typeface="HelveticaNeueLT Std Thin" pitchFamily="34" charset="0"/>
              </a:defRPr>
            </a:lvl4pPr>
            <a:lvl5pPr marL="1926096" indent="0">
              <a:buNone/>
              <a:defRPr sz="1700">
                <a:latin typeface="HelveticaNeueLT Std Thin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0834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5DA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61" y="704449"/>
            <a:ext cx="1423502" cy="1446095"/>
          </a:xfrm>
          <a:prstGeom prst="rect">
            <a:avLst/>
          </a:prstGeom>
        </p:spPr>
      </p:pic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479560" y="4516396"/>
            <a:ext cx="8884977" cy="99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>
            <a:lvl1pPr>
              <a:tabLst>
                <a:tab pos="3071663" algn="l"/>
              </a:tabLst>
              <a:defRPr sz="4200">
                <a:solidFill>
                  <a:schemeClr val="bg1"/>
                </a:solidFill>
                <a:latin typeface="+mj-lt"/>
              </a:defRPr>
            </a:lvl1pPr>
            <a:lvl2pPr>
              <a:defRPr sz="250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2"/>
                </a:solidFill>
                <a:latin typeface="+mj-lt"/>
              </a:defRPr>
            </a:lvl3pPr>
            <a:lvl4pPr>
              <a:defRPr>
                <a:solidFill>
                  <a:schemeClr val="accent2"/>
                </a:solidFill>
                <a:latin typeface="+mj-lt"/>
              </a:defRPr>
            </a:lvl4pPr>
            <a:lvl5pPr>
              <a:defRPr>
                <a:solidFill>
                  <a:schemeClr val="accent2"/>
                </a:solidFill>
                <a:latin typeface="+mj-lt"/>
              </a:defRPr>
            </a:lvl5pPr>
          </a:lstStyle>
          <a:p>
            <a:pPr marL="0" marR="0" lvl="0" indent="0" defTabSz="9631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71663" algn="l"/>
              </a:tabLst>
              <a:defRPr/>
            </a:pP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Book"/>
              </a:rPr>
              <a:t>/Click to Edit Master Text Styles</a:t>
            </a:r>
          </a:p>
          <a:p>
            <a:pPr marL="0" marR="0" lvl="1" indent="0" defTabSz="9631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8BA4">
                    <a:lumMod val="50000"/>
                  </a:srgbClr>
                </a:solidFill>
                <a:effectLst/>
                <a:uLnTx/>
                <a:uFillTx/>
                <a:latin typeface="Franklin Gothic Book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28942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bg>
      <p:bgPr>
        <a:solidFill>
          <a:srgbClr val="5DA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01" y="2913306"/>
            <a:ext cx="1472086" cy="149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285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0044" y="24"/>
            <a:ext cx="9124474" cy="978747"/>
          </a:xfrm>
        </p:spPr>
        <p:txBody>
          <a:bodyPr anchor="b"/>
          <a:lstStyle>
            <a:lvl1pPr>
              <a:defRPr sz="34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0043" y="6969991"/>
            <a:ext cx="9168324" cy="225652"/>
          </a:xfrm>
        </p:spPr>
        <p:txBody>
          <a:bodyPr anchor="b"/>
          <a:lstStyle>
            <a:lvl1pPr marL="0" indent="0" algn="r">
              <a:buNone/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Footer test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356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700" cap="all">
                <a:solidFill>
                  <a:srgbClr val="08A7EE"/>
                </a:solidFill>
                <a:latin typeface="HelveticaNeueLT Std M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21777" y="2342666"/>
            <a:ext cx="6957589" cy="367207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5700">
                <a:latin typeface="HelveticaNeueLT Std Thin" pitchFamily="34" charset="0"/>
              </a:defRPr>
            </a:lvl1pPr>
            <a:lvl2pPr marL="481566" indent="0">
              <a:buNone/>
              <a:defRPr sz="3000">
                <a:latin typeface="HelveticaNeueLT Std Thin" pitchFamily="34" charset="0"/>
              </a:defRPr>
            </a:lvl2pPr>
            <a:lvl3pPr marL="963132" indent="0">
              <a:buNone/>
              <a:defRPr sz="2100">
                <a:latin typeface="HelveticaNeueLT Std Thin" pitchFamily="34" charset="0"/>
              </a:defRPr>
            </a:lvl3pPr>
            <a:lvl4pPr marL="1444698" indent="0">
              <a:buNone/>
              <a:defRPr sz="1900">
                <a:latin typeface="HelveticaNeueLT Std Thin" pitchFamily="34" charset="0"/>
              </a:defRPr>
            </a:lvl4pPr>
            <a:lvl5pPr marL="1926268" indent="0">
              <a:buNone/>
              <a:defRPr sz="1700">
                <a:latin typeface="HelveticaNeueLT Std Thin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28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40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4" tIns="45216" rIns="90434" bIns="45216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91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4" tIns="45216" rIns="90434" bIns="45216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51" y="4011747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4" tIns="45216" rIns="90434" bIns="45216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4688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6947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09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66" tIns="45333" rIns="90666" bIns="45333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91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66" tIns="45333" rIns="90666" bIns="45333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51" y="4011716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66" tIns="45333" rIns="90666" bIns="45333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19322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1A45E292-369D-4B0C-8751-F8518215AB0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59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4700600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4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375" indent="0">
              <a:buNone/>
              <a:defRPr sz="1800"/>
            </a:lvl2pPr>
            <a:lvl3pPr marL="906734" indent="0">
              <a:buNone/>
              <a:defRPr sz="1600"/>
            </a:lvl3pPr>
            <a:lvl4pPr marL="1360102" indent="0">
              <a:buNone/>
              <a:defRPr sz="1400"/>
            </a:lvl4pPr>
            <a:lvl5pPr marL="1813471" indent="0">
              <a:buNone/>
              <a:defRPr sz="1400"/>
            </a:lvl5pPr>
            <a:lvl6pPr marL="2266831" indent="0">
              <a:buNone/>
              <a:defRPr sz="1400"/>
            </a:lvl6pPr>
            <a:lvl7pPr marL="2720209" indent="0">
              <a:buNone/>
              <a:defRPr sz="1400"/>
            </a:lvl7pPr>
            <a:lvl8pPr marL="3173575" indent="0">
              <a:buNone/>
              <a:defRPr sz="1400"/>
            </a:lvl8pPr>
            <a:lvl9pPr marL="36269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B9F020A6-57C6-4B05-A6CF-726F567A345E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941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80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E18D95FB-BB52-49D2-85C0-7DA68DEF9E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0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816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75" indent="0">
              <a:buNone/>
              <a:defRPr sz="2000" b="1"/>
            </a:lvl2pPr>
            <a:lvl3pPr marL="906734" indent="0">
              <a:buNone/>
              <a:defRPr sz="1800" b="1"/>
            </a:lvl3pPr>
            <a:lvl4pPr marL="1360102" indent="0">
              <a:buNone/>
              <a:defRPr sz="1600" b="1"/>
            </a:lvl4pPr>
            <a:lvl5pPr marL="1813471" indent="0">
              <a:buNone/>
              <a:defRPr sz="1600" b="1"/>
            </a:lvl5pPr>
            <a:lvl6pPr marL="2266831" indent="0">
              <a:buNone/>
              <a:defRPr sz="1600" b="1"/>
            </a:lvl6pPr>
            <a:lvl7pPr marL="2720209" indent="0">
              <a:buNone/>
              <a:defRPr sz="1600" b="1"/>
            </a:lvl7pPr>
            <a:lvl8pPr marL="3173575" indent="0">
              <a:buNone/>
              <a:defRPr sz="1600" b="1"/>
            </a:lvl8pPr>
            <a:lvl9pPr marL="36269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902" y="1636816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375" indent="0">
              <a:buNone/>
              <a:defRPr sz="2000" b="1"/>
            </a:lvl2pPr>
            <a:lvl3pPr marL="906734" indent="0">
              <a:buNone/>
              <a:defRPr sz="1800" b="1"/>
            </a:lvl3pPr>
            <a:lvl4pPr marL="1360102" indent="0">
              <a:buNone/>
              <a:defRPr sz="1600" b="1"/>
            </a:lvl4pPr>
            <a:lvl5pPr marL="1813471" indent="0">
              <a:buNone/>
              <a:defRPr sz="1600" b="1"/>
            </a:lvl5pPr>
            <a:lvl6pPr marL="2266831" indent="0">
              <a:buNone/>
              <a:defRPr sz="1600" b="1"/>
            </a:lvl6pPr>
            <a:lvl7pPr marL="2720209" indent="0">
              <a:buNone/>
              <a:defRPr sz="1600" b="1"/>
            </a:lvl7pPr>
            <a:lvl8pPr marL="3173575" indent="0">
              <a:buNone/>
              <a:defRPr sz="1600" b="1"/>
            </a:lvl8pPr>
            <a:lvl9pPr marL="36269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902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735EBF16-64DE-492F-AD0E-C9C8F756C3BD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951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0A426B4-9800-485D-9E51-1C8DF1BFF90A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833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latin typeface="Arial" pitchFamily="34" charset="0"/>
              </a:rPr>
              <a:t>Page </a:t>
            </a:r>
            <a:fld id="{D4F1D84C-F6B5-4890-BA62-70961DD6BC80}" type="slidenum">
              <a:rPr lang="en-US" smtClean="0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smtClean="0">
                <a:latin typeface="Arial" pitchFamily="34" charset="0"/>
              </a:rPr>
              <a:t>  |  </a:t>
            </a:r>
            <a:r>
              <a:rPr lang="en-US" smtClean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smtClean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017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2B856CBF-B2A4-4027-9276-0C63296F2D11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531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0599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6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6" y="153045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3375" indent="0">
              <a:buNone/>
              <a:defRPr sz="1200"/>
            </a:lvl2pPr>
            <a:lvl3pPr marL="906734" indent="0">
              <a:buNone/>
              <a:defRPr sz="1000"/>
            </a:lvl3pPr>
            <a:lvl4pPr marL="1360102" indent="0">
              <a:buNone/>
              <a:defRPr sz="1000"/>
            </a:lvl4pPr>
            <a:lvl5pPr marL="1813471" indent="0">
              <a:buNone/>
              <a:defRPr sz="1000"/>
            </a:lvl5pPr>
            <a:lvl6pPr marL="2266831" indent="0">
              <a:buNone/>
              <a:defRPr sz="1000"/>
            </a:lvl6pPr>
            <a:lvl7pPr marL="2720209" indent="0">
              <a:buNone/>
              <a:defRPr sz="1000"/>
            </a:lvl7pPr>
            <a:lvl8pPr marL="3173575" indent="0">
              <a:buNone/>
              <a:defRPr sz="1000"/>
            </a:lvl8pPr>
            <a:lvl9pPr marL="36269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8D9DA7E-292D-431D-B59A-33BAD2EB8B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00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1A45E292-369D-4B0C-8751-F8518215AB0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240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00" y="5121288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20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3375" indent="0">
              <a:buNone/>
              <a:defRPr sz="2700"/>
            </a:lvl2pPr>
            <a:lvl3pPr marL="906734" indent="0">
              <a:buNone/>
              <a:defRPr sz="2400"/>
            </a:lvl3pPr>
            <a:lvl4pPr marL="1360102" indent="0">
              <a:buNone/>
              <a:defRPr sz="2000"/>
            </a:lvl4pPr>
            <a:lvl5pPr marL="1813471" indent="0">
              <a:buNone/>
              <a:defRPr sz="2000"/>
            </a:lvl5pPr>
            <a:lvl6pPr marL="2266831" indent="0">
              <a:buNone/>
              <a:defRPr sz="2000"/>
            </a:lvl6pPr>
            <a:lvl7pPr marL="2720209" indent="0">
              <a:buNone/>
              <a:defRPr sz="2000"/>
            </a:lvl7pPr>
            <a:lvl8pPr marL="3173575" indent="0">
              <a:buNone/>
              <a:defRPr sz="2000"/>
            </a:lvl8pPr>
            <a:lvl9pPr marL="362695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200" y="5724550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3375" indent="0">
              <a:buNone/>
              <a:defRPr sz="1200"/>
            </a:lvl2pPr>
            <a:lvl3pPr marL="906734" indent="0">
              <a:buNone/>
              <a:defRPr sz="1000"/>
            </a:lvl3pPr>
            <a:lvl4pPr marL="1360102" indent="0">
              <a:buNone/>
              <a:defRPr sz="1000"/>
            </a:lvl4pPr>
            <a:lvl5pPr marL="1813471" indent="0">
              <a:buNone/>
              <a:defRPr sz="1000"/>
            </a:lvl5pPr>
            <a:lvl6pPr marL="2266831" indent="0">
              <a:buNone/>
              <a:defRPr sz="1000"/>
            </a:lvl6pPr>
            <a:lvl7pPr marL="2720209" indent="0">
              <a:buNone/>
              <a:defRPr sz="1000"/>
            </a:lvl7pPr>
            <a:lvl8pPr marL="3173575" indent="0">
              <a:buNone/>
              <a:defRPr sz="1000"/>
            </a:lvl8pPr>
            <a:lvl9pPr marL="362695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47702C6D-7532-4EB2-84A5-2E47D738A363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325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038C0602-8599-46AD-A16D-83948F2707C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838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5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35" y="80985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D959B6C4-DCA9-466B-883A-D22B86C40006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189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94"/>
            <a:ext cx="8161020" cy="1568027"/>
          </a:xfrm>
          <a:prstGeom prst="rect">
            <a:avLst/>
          </a:prstGeom>
        </p:spPr>
        <p:txBody>
          <a:bodyPr lIns="96354" tIns="48179" rIns="96354" bIns="4817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  <a:prstGeom prst="rect">
            <a:avLst/>
          </a:prstGeom>
        </p:spPr>
        <p:txBody>
          <a:bodyPr lIns="96354" tIns="48179" rIns="96354" bIns="48179"/>
          <a:lstStyle>
            <a:lvl1pPr marL="0" indent="0" algn="ctr">
              <a:buNone/>
              <a:defRPr/>
            </a:lvl1pPr>
            <a:lvl2pPr marL="481782" indent="0" algn="ctr">
              <a:buNone/>
              <a:defRPr/>
            </a:lvl2pPr>
            <a:lvl3pPr marL="963563" indent="0" algn="ctr">
              <a:buNone/>
              <a:defRPr/>
            </a:lvl3pPr>
            <a:lvl4pPr marL="1445346" indent="0" algn="ctr">
              <a:buNone/>
              <a:defRPr/>
            </a:lvl4pPr>
            <a:lvl5pPr marL="1927128" indent="0" algn="ctr">
              <a:buNone/>
              <a:defRPr/>
            </a:lvl5pPr>
            <a:lvl6pPr marL="2408910" indent="0" algn="ctr">
              <a:buNone/>
              <a:defRPr/>
            </a:lvl6pPr>
            <a:lvl7pPr marL="2890685" indent="0" algn="ctr">
              <a:buNone/>
              <a:defRPr/>
            </a:lvl7pPr>
            <a:lvl8pPr marL="3372469" indent="0" algn="ctr">
              <a:buNone/>
              <a:defRPr/>
            </a:lvl8pPr>
            <a:lvl9pPr marL="38542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7090-C6B5-4023-856E-A9E214371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350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46" y="286178"/>
            <a:ext cx="8641080" cy="458893"/>
          </a:xfrm>
          <a:prstGeom prst="rect">
            <a:avLst/>
          </a:prstGeom>
        </p:spPr>
        <p:txBody>
          <a:bodyPr lIns="96354" tIns="48179" rIns="96354" bIns="4817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087130"/>
            <a:ext cx="8641080" cy="4827694"/>
          </a:xfrm>
          <a:prstGeom prst="rect">
            <a:avLst/>
          </a:prstGeom>
        </p:spPr>
        <p:txBody>
          <a:bodyPr lIns="96354" tIns="48179" rIns="96354" bIns="4817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6B02-4623-49EE-91AC-F9BD2EF03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927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7"/>
            <a:ext cx="8161020" cy="1452880"/>
          </a:xfrm>
          <a:prstGeom prst="rect">
            <a:avLst/>
          </a:prstGeom>
        </p:spPr>
        <p:txBody>
          <a:bodyPr lIns="96354" tIns="48179" rIns="96354" bIns="48179"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524"/>
            <a:ext cx="8161020" cy="1600199"/>
          </a:xfrm>
          <a:prstGeom prst="rect">
            <a:avLst/>
          </a:prstGeom>
        </p:spPr>
        <p:txBody>
          <a:bodyPr lIns="96354" tIns="48179" rIns="96354" bIns="48179" anchor="b"/>
          <a:lstStyle>
            <a:lvl1pPr marL="0" indent="0">
              <a:buNone/>
              <a:defRPr sz="2100"/>
            </a:lvl1pPr>
            <a:lvl2pPr marL="481782" indent="0">
              <a:buNone/>
              <a:defRPr sz="1900"/>
            </a:lvl2pPr>
            <a:lvl3pPr marL="963563" indent="0">
              <a:buNone/>
              <a:defRPr sz="1700"/>
            </a:lvl3pPr>
            <a:lvl4pPr marL="1445346" indent="0">
              <a:buNone/>
              <a:defRPr sz="1500"/>
            </a:lvl4pPr>
            <a:lvl5pPr marL="1927128" indent="0">
              <a:buNone/>
              <a:defRPr sz="1500"/>
            </a:lvl5pPr>
            <a:lvl6pPr marL="2408910" indent="0">
              <a:buNone/>
              <a:defRPr sz="1500"/>
            </a:lvl6pPr>
            <a:lvl7pPr marL="2890685" indent="0">
              <a:buNone/>
              <a:defRPr sz="1500"/>
            </a:lvl7pPr>
            <a:lvl8pPr marL="3372469" indent="0">
              <a:buNone/>
              <a:defRPr sz="1500"/>
            </a:lvl8pPr>
            <a:lvl9pPr marL="385425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9DEED-FBEE-4F82-BBAE-FE05FAD23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8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46" y="286178"/>
            <a:ext cx="8641080" cy="458893"/>
          </a:xfrm>
          <a:prstGeom prst="rect">
            <a:avLst/>
          </a:prstGeom>
        </p:spPr>
        <p:txBody>
          <a:bodyPr lIns="96354" tIns="48179" rIns="96354" bIns="4817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087130"/>
            <a:ext cx="4240530" cy="4827694"/>
          </a:xfrm>
          <a:prstGeom prst="rect">
            <a:avLst/>
          </a:prstGeom>
        </p:spPr>
        <p:txBody>
          <a:bodyPr lIns="96354" tIns="48179" rIns="96354" bIns="48179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087130"/>
            <a:ext cx="4240530" cy="4827694"/>
          </a:xfrm>
          <a:prstGeom prst="rect">
            <a:avLst/>
          </a:prstGeom>
        </p:spPr>
        <p:txBody>
          <a:bodyPr lIns="96354" tIns="48179" rIns="96354" bIns="48179"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FCFE-A355-4103-AFAE-DE19E0786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508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lIns="96354" tIns="48179" rIns="96354" bIns="4817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77" y="1637458"/>
            <a:ext cx="4242197" cy="682413"/>
          </a:xfrm>
          <a:prstGeom prst="rect">
            <a:avLst/>
          </a:prstGeom>
        </p:spPr>
        <p:txBody>
          <a:bodyPr lIns="96354" tIns="48179" rIns="96354" bIns="48179" anchor="b"/>
          <a:lstStyle>
            <a:lvl1pPr marL="0" indent="0">
              <a:buNone/>
              <a:defRPr sz="2500" b="1"/>
            </a:lvl1pPr>
            <a:lvl2pPr marL="481782" indent="0">
              <a:buNone/>
              <a:defRPr sz="2100" b="1"/>
            </a:lvl2pPr>
            <a:lvl3pPr marL="963563" indent="0">
              <a:buNone/>
              <a:defRPr sz="1900" b="1"/>
            </a:lvl3pPr>
            <a:lvl4pPr marL="1445346" indent="0">
              <a:buNone/>
              <a:defRPr sz="1700" b="1"/>
            </a:lvl4pPr>
            <a:lvl5pPr marL="1927128" indent="0">
              <a:buNone/>
              <a:defRPr sz="1700" b="1"/>
            </a:lvl5pPr>
            <a:lvl6pPr marL="2408910" indent="0">
              <a:buNone/>
              <a:defRPr sz="1700" b="1"/>
            </a:lvl6pPr>
            <a:lvl7pPr marL="2890685" indent="0">
              <a:buNone/>
              <a:defRPr sz="1700" b="1"/>
            </a:lvl7pPr>
            <a:lvl8pPr marL="3372469" indent="0">
              <a:buNone/>
              <a:defRPr sz="1700" b="1"/>
            </a:lvl8pPr>
            <a:lvl9pPr marL="385425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77" y="2319871"/>
            <a:ext cx="4242197" cy="4214707"/>
          </a:xfrm>
          <a:prstGeom prst="rect">
            <a:avLst/>
          </a:prstGeom>
        </p:spPr>
        <p:txBody>
          <a:bodyPr lIns="96354" tIns="48179" rIns="96354" bIns="48179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85" y="1637458"/>
            <a:ext cx="4243864" cy="682413"/>
          </a:xfrm>
          <a:prstGeom prst="rect">
            <a:avLst/>
          </a:prstGeom>
        </p:spPr>
        <p:txBody>
          <a:bodyPr lIns="96354" tIns="48179" rIns="96354" bIns="48179" anchor="b"/>
          <a:lstStyle>
            <a:lvl1pPr marL="0" indent="0">
              <a:buNone/>
              <a:defRPr sz="2500" b="1"/>
            </a:lvl1pPr>
            <a:lvl2pPr marL="481782" indent="0">
              <a:buNone/>
              <a:defRPr sz="2100" b="1"/>
            </a:lvl2pPr>
            <a:lvl3pPr marL="963563" indent="0">
              <a:buNone/>
              <a:defRPr sz="1900" b="1"/>
            </a:lvl3pPr>
            <a:lvl4pPr marL="1445346" indent="0">
              <a:buNone/>
              <a:defRPr sz="1700" b="1"/>
            </a:lvl4pPr>
            <a:lvl5pPr marL="1927128" indent="0">
              <a:buNone/>
              <a:defRPr sz="1700" b="1"/>
            </a:lvl5pPr>
            <a:lvl6pPr marL="2408910" indent="0">
              <a:buNone/>
              <a:defRPr sz="1700" b="1"/>
            </a:lvl6pPr>
            <a:lvl7pPr marL="2890685" indent="0">
              <a:buNone/>
              <a:defRPr sz="1700" b="1"/>
            </a:lvl7pPr>
            <a:lvl8pPr marL="3372469" indent="0">
              <a:buNone/>
              <a:defRPr sz="1700" b="1"/>
            </a:lvl8pPr>
            <a:lvl9pPr marL="385425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85" y="2319871"/>
            <a:ext cx="4243864" cy="4214707"/>
          </a:xfrm>
          <a:prstGeom prst="rect">
            <a:avLst/>
          </a:prstGeom>
        </p:spPr>
        <p:txBody>
          <a:bodyPr lIns="96354" tIns="48179" rIns="96354" bIns="48179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FDB3C-4452-49A6-B74F-D4B511A0E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617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46" y="286178"/>
            <a:ext cx="8641080" cy="458893"/>
          </a:xfrm>
          <a:prstGeom prst="rect">
            <a:avLst/>
          </a:prstGeom>
        </p:spPr>
        <p:txBody>
          <a:bodyPr lIns="96354" tIns="48179" rIns="96354" bIns="4817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52C6-6E84-4BA8-923F-10E16E3C9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252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6BCC-B018-440E-BCED-26A932FD1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4700600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4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202" indent="0">
              <a:buNone/>
              <a:defRPr sz="1800"/>
            </a:lvl2pPr>
            <a:lvl3pPr marL="904391" indent="0">
              <a:buNone/>
              <a:defRPr sz="1600"/>
            </a:lvl3pPr>
            <a:lvl4pPr marL="1356593" indent="0">
              <a:buNone/>
              <a:defRPr sz="1400"/>
            </a:lvl4pPr>
            <a:lvl5pPr marL="1808789" indent="0">
              <a:buNone/>
              <a:defRPr sz="1400"/>
            </a:lvl5pPr>
            <a:lvl6pPr marL="2260976" indent="0">
              <a:buNone/>
              <a:defRPr sz="1400"/>
            </a:lvl6pPr>
            <a:lvl7pPr marL="2713189" indent="0">
              <a:buNone/>
              <a:defRPr sz="1400"/>
            </a:lvl7pPr>
            <a:lvl8pPr marL="3165392" indent="0">
              <a:buNone/>
              <a:defRPr sz="1400"/>
            </a:lvl8pPr>
            <a:lvl9pPr marL="36175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B9F020A6-57C6-4B05-A6CF-726F567A345E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790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99" y="291253"/>
            <a:ext cx="3158729" cy="1239520"/>
          </a:xfrm>
          <a:prstGeom prst="rect">
            <a:avLst/>
          </a:prstGeom>
        </p:spPr>
        <p:txBody>
          <a:bodyPr lIns="96354" tIns="48179" rIns="96354" bIns="48179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73"/>
            <a:ext cx="5367338" cy="6243321"/>
          </a:xfrm>
          <a:prstGeom prst="rect">
            <a:avLst/>
          </a:prstGeom>
        </p:spPr>
        <p:txBody>
          <a:bodyPr lIns="96354" tIns="48179" rIns="96354" bIns="48179"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99" y="1530787"/>
            <a:ext cx="3158729" cy="5003801"/>
          </a:xfrm>
          <a:prstGeom prst="rect">
            <a:avLst/>
          </a:prstGeom>
        </p:spPr>
        <p:txBody>
          <a:bodyPr lIns="96354" tIns="48179" rIns="96354" bIns="48179"/>
          <a:lstStyle>
            <a:lvl1pPr marL="0" indent="0">
              <a:buNone/>
              <a:defRPr sz="1500"/>
            </a:lvl1pPr>
            <a:lvl2pPr marL="481782" indent="0">
              <a:buNone/>
              <a:defRPr sz="1300"/>
            </a:lvl2pPr>
            <a:lvl3pPr marL="963563" indent="0">
              <a:buNone/>
              <a:defRPr sz="1100"/>
            </a:lvl3pPr>
            <a:lvl4pPr marL="1445346" indent="0">
              <a:buNone/>
              <a:defRPr sz="1000"/>
            </a:lvl4pPr>
            <a:lvl5pPr marL="1927128" indent="0">
              <a:buNone/>
              <a:defRPr sz="1000"/>
            </a:lvl5pPr>
            <a:lvl6pPr marL="2408910" indent="0">
              <a:buNone/>
              <a:defRPr sz="1000"/>
            </a:lvl6pPr>
            <a:lvl7pPr marL="2890685" indent="0">
              <a:buNone/>
              <a:defRPr sz="1000"/>
            </a:lvl7pPr>
            <a:lvl8pPr marL="3372469" indent="0">
              <a:buNone/>
              <a:defRPr sz="1000"/>
            </a:lvl8pPr>
            <a:lvl9pPr marL="385425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47613-FD39-460F-A945-34B702FBA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895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4"/>
            <a:ext cx="5760720" cy="604521"/>
          </a:xfrm>
          <a:prstGeom prst="rect">
            <a:avLst/>
          </a:prstGeom>
        </p:spPr>
        <p:txBody>
          <a:bodyPr lIns="96354" tIns="48179" rIns="96354" bIns="48179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  <a:prstGeom prst="rect">
            <a:avLst/>
          </a:prstGeom>
        </p:spPr>
        <p:txBody>
          <a:bodyPr lIns="96354" tIns="48179" rIns="96354" bIns="48179"/>
          <a:lstStyle>
            <a:lvl1pPr marL="0" indent="0">
              <a:buNone/>
              <a:defRPr sz="3400"/>
            </a:lvl1pPr>
            <a:lvl2pPr marL="481782" indent="0">
              <a:buNone/>
              <a:defRPr sz="3000"/>
            </a:lvl2pPr>
            <a:lvl3pPr marL="963563" indent="0">
              <a:buNone/>
              <a:defRPr sz="2500"/>
            </a:lvl3pPr>
            <a:lvl4pPr marL="1445346" indent="0">
              <a:buNone/>
              <a:defRPr sz="2100"/>
            </a:lvl4pPr>
            <a:lvl5pPr marL="1927128" indent="0">
              <a:buNone/>
              <a:defRPr sz="2100"/>
            </a:lvl5pPr>
            <a:lvl6pPr marL="2408910" indent="0">
              <a:buNone/>
              <a:defRPr sz="2100"/>
            </a:lvl6pPr>
            <a:lvl7pPr marL="2890685" indent="0">
              <a:buNone/>
              <a:defRPr sz="2100"/>
            </a:lvl7pPr>
            <a:lvl8pPr marL="3372469" indent="0">
              <a:buNone/>
              <a:defRPr sz="2100"/>
            </a:lvl8pPr>
            <a:lvl9pPr marL="3854253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5"/>
            <a:ext cx="5760720" cy="858519"/>
          </a:xfrm>
          <a:prstGeom prst="rect">
            <a:avLst/>
          </a:prstGeom>
        </p:spPr>
        <p:txBody>
          <a:bodyPr lIns="96354" tIns="48179" rIns="96354" bIns="48179"/>
          <a:lstStyle>
            <a:lvl1pPr marL="0" indent="0">
              <a:buNone/>
              <a:defRPr sz="1500"/>
            </a:lvl1pPr>
            <a:lvl2pPr marL="481782" indent="0">
              <a:buNone/>
              <a:defRPr sz="1300"/>
            </a:lvl2pPr>
            <a:lvl3pPr marL="963563" indent="0">
              <a:buNone/>
              <a:defRPr sz="1100"/>
            </a:lvl3pPr>
            <a:lvl4pPr marL="1445346" indent="0">
              <a:buNone/>
              <a:defRPr sz="1000"/>
            </a:lvl4pPr>
            <a:lvl5pPr marL="1927128" indent="0">
              <a:buNone/>
              <a:defRPr sz="1000"/>
            </a:lvl5pPr>
            <a:lvl6pPr marL="2408910" indent="0">
              <a:buNone/>
              <a:defRPr sz="1000"/>
            </a:lvl6pPr>
            <a:lvl7pPr marL="2890685" indent="0">
              <a:buNone/>
              <a:defRPr sz="1000"/>
            </a:lvl7pPr>
            <a:lvl8pPr marL="3372469" indent="0">
              <a:buNone/>
              <a:defRPr sz="1000"/>
            </a:lvl8pPr>
            <a:lvl9pPr marL="385425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65035-827E-4AD9-A386-7330EEE0B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0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046" y="286178"/>
            <a:ext cx="8641080" cy="458893"/>
          </a:xfrm>
          <a:prstGeom prst="rect">
            <a:avLst/>
          </a:prstGeom>
        </p:spPr>
        <p:txBody>
          <a:bodyPr lIns="96354" tIns="48179" rIns="96354" bIns="4817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1087130"/>
            <a:ext cx="8641080" cy="4827694"/>
          </a:xfrm>
          <a:prstGeom prst="rect">
            <a:avLst/>
          </a:prstGeom>
        </p:spPr>
        <p:txBody>
          <a:bodyPr vert="eaVert" lIns="96354" tIns="48179" rIns="96354" bIns="4817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4D718-7AC0-4E0F-B66E-58E059781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693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08307"/>
            <a:ext cx="2186940" cy="5706533"/>
          </a:xfrm>
          <a:prstGeom prst="rect">
            <a:avLst/>
          </a:prstGeom>
        </p:spPr>
        <p:txBody>
          <a:bodyPr vert="eaVert" lIns="96354" tIns="48179" rIns="96354" bIns="4817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055" y="208307"/>
            <a:ext cx="6404134" cy="5706533"/>
          </a:xfrm>
          <a:prstGeom prst="rect">
            <a:avLst/>
          </a:prstGeom>
        </p:spPr>
        <p:txBody>
          <a:bodyPr vert="eaVert" lIns="96354" tIns="48179" rIns="96354" bIns="4817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29AF9-CB4D-43A5-BC3F-74F954D34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12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98" y="6712023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84" tIns="44780" rIns="89584" bIns="44780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75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84" tIns="44780" rIns="89584" bIns="44780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38" y="4011857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84" tIns="44780" rIns="89584" bIns="44780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6626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44740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47970" indent="0">
              <a:buNone/>
              <a:defRPr sz="1800"/>
            </a:lvl2pPr>
            <a:lvl3pPr marL="895927" indent="0">
              <a:buNone/>
              <a:defRPr sz="1600"/>
            </a:lvl3pPr>
            <a:lvl4pPr marL="1343895" indent="0">
              <a:buNone/>
              <a:defRPr sz="1400"/>
            </a:lvl4pPr>
            <a:lvl5pPr marL="1791857" indent="0">
              <a:buNone/>
              <a:defRPr sz="1400"/>
            </a:lvl5pPr>
            <a:lvl6pPr marL="2239810" indent="0">
              <a:buNone/>
              <a:defRPr sz="1400"/>
            </a:lvl6pPr>
            <a:lvl7pPr marL="2687798" indent="0">
              <a:buNone/>
              <a:defRPr sz="1400"/>
            </a:lvl7pPr>
            <a:lvl8pPr marL="3135754" indent="0">
              <a:buNone/>
              <a:defRPr sz="1400"/>
            </a:lvl8pPr>
            <a:lvl9pPr marL="358371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55819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59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461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94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70" indent="0">
              <a:buNone/>
              <a:defRPr sz="2000" b="1"/>
            </a:lvl2pPr>
            <a:lvl3pPr marL="895927" indent="0">
              <a:buNone/>
              <a:defRPr sz="1800" b="1"/>
            </a:lvl3pPr>
            <a:lvl4pPr marL="1343895" indent="0">
              <a:buNone/>
              <a:defRPr sz="1600" b="1"/>
            </a:lvl4pPr>
            <a:lvl5pPr marL="1791857" indent="0">
              <a:buNone/>
              <a:defRPr sz="1600" b="1"/>
            </a:lvl5pPr>
            <a:lvl6pPr marL="2239810" indent="0">
              <a:buNone/>
              <a:defRPr sz="1600" b="1"/>
            </a:lvl6pPr>
            <a:lvl7pPr marL="2687798" indent="0">
              <a:buNone/>
              <a:defRPr sz="1600" b="1"/>
            </a:lvl7pPr>
            <a:lvl8pPr marL="3135754" indent="0">
              <a:buNone/>
              <a:defRPr sz="1600" b="1"/>
            </a:lvl8pPr>
            <a:lvl9pPr marL="35837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040" y="163694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970" indent="0">
              <a:buNone/>
              <a:defRPr sz="2000" b="1"/>
            </a:lvl2pPr>
            <a:lvl3pPr marL="895927" indent="0">
              <a:buNone/>
              <a:defRPr sz="1800" b="1"/>
            </a:lvl3pPr>
            <a:lvl4pPr marL="1343895" indent="0">
              <a:buNone/>
              <a:defRPr sz="1600" b="1"/>
            </a:lvl4pPr>
            <a:lvl5pPr marL="1791857" indent="0">
              <a:buNone/>
              <a:defRPr sz="1600" b="1"/>
            </a:lvl5pPr>
            <a:lvl6pPr marL="2239810" indent="0">
              <a:buNone/>
              <a:defRPr sz="1600" b="1"/>
            </a:lvl6pPr>
            <a:lvl7pPr marL="2687798" indent="0">
              <a:buNone/>
              <a:defRPr sz="1600" b="1"/>
            </a:lvl7pPr>
            <a:lvl8pPr marL="3135754" indent="0">
              <a:buNone/>
              <a:defRPr sz="1600" b="1"/>
            </a:lvl8pPr>
            <a:lvl9pPr marL="358371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040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949936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6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80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E18D95FB-BB52-49D2-85C0-7DA68DEF9E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041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176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912643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0758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35" y="1530419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47970" indent="0">
              <a:buNone/>
              <a:defRPr sz="1200"/>
            </a:lvl2pPr>
            <a:lvl3pPr marL="895927" indent="0">
              <a:buNone/>
              <a:defRPr sz="1000"/>
            </a:lvl3pPr>
            <a:lvl4pPr marL="1343895" indent="0">
              <a:buNone/>
              <a:defRPr sz="1000"/>
            </a:lvl4pPr>
            <a:lvl5pPr marL="1791857" indent="0">
              <a:buNone/>
              <a:defRPr sz="1000"/>
            </a:lvl5pPr>
            <a:lvl6pPr marL="2239810" indent="0">
              <a:buNone/>
              <a:defRPr sz="1000"/>
            </a:lvl6pPr>
            <a:lvl7pPr marL="2687798" indent="0">
              <a:buNone/>
              <a:defRPr sz="1000"/>
            </a:lvl7pPr>
            <a:lvl8pPr marL="3135754" indent="0">
              <a:buNone/>
              <a:defRPr sz="1000"/>
            </a:lvl8pPr>
            <a:lvl9pPr marL="358371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06905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47970" indent="0">
              <a:buNone/>
              <a:defRPr sz="2700"/>
            </a:lvl2pPr>
            <a:lvl3pPr marL="895927" indent="0">
              <a:buNone/>
              <a:defRPr sz="2400"/>
            </a:lvl3pPr>
            <a:lvl4pPr marL="1343895" indent="0">
              <a:buNone/>
              <a:defRPr sz="2000"/>
            </a:lvl4pPr>
            <a:lvl5pPr marL="1791857" indent="0">
              <a:buNone/>
              <a:defRPr sz="2000"/>
            </a:lvl5pPr>
            <a:lvl6pPr marL="2239810" indent="0">
              <a:buNone/>
              <a:defRPr sz="2000"/>
            </a:lvl6pPr>
            <a:lvl7pPr marL="2687798" indent="0">
              <a:buNone/>
              <a:defRPr sz="2000"/>
            </a:lvl7pPr>
            <a:lvl8pPr marL="3135754" indent="0">
              <a:buNone/>
              <a:defRPr sz="2000"/>
            </a:lvl8pPr>
            <a:lvl9pPr marL="358371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34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47970" indent="0">
              <a:buNone/>
              <a:defRPr sz="1200"/>
            </a:lvl2pPr>
            <a:lvl3pPr marL="895927" indent="0">
              <a:buNone/>
              <a:defRPr sz="1000"/>
            </a:lvl3pPr>
            <a:lvl4pPr marL="1343895" indent="0">
              <a:buNone/>
              <a:defRPr sz="1000"/>
            </a:lvl4pPr>
            <a:lvl5pPr marL="1791857" indent="0">
              <a:buNone/>
              <a:defRPr sz="1000"/>
            </a:lvl5pPr>
            <a:lvl6pPr marL="2239810" indent="0">
              <a:buNone/>
              <a:defRPr sz="1000"/>
            </a:lvl6pPr>
            <a:lvl7pPr marL="2687798" indent="0">
              <a:buNone/>
              <a:defRPr sz="1000"/>
            </a:lvl7pPr>
            <a:lvl8pPr marL="3135754" indent="0">
              <a:buNone/>
              <a:defRPr sz="1000"/>
            </a:lvl8pPr>
            <a:lvl9pPr marL="358371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06698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23110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69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69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84716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4283"/>
            <a:ext cx="8161020" cy="5962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472736"/>
          </a:xfrm>
        </p:spPr>
        <p:txBody>
          <a:bodyPr/>
          <a:lstStyle>
            <a:lvl1pPr marL="0" indent="0" algn="ctr">
              <a:buNone/>
              <a:defRPr/>
            </a:lvl1pPr>
            <a:lvl2pPr marL="482358" indent="0" algn="ctr">
              <a:buNone/>
              <a:defRPr/>
            </a:lvl2pPr>
            <a:lvl3pPr marL="964718" indent="0" algn="ctr">
              <a:buNone/>
              <a:defRPr/>
            </a:lvl3pPr>
            <a:lvl4pPr marL="1447073" indent="0" algn="ctr">
              <a:buNone/>
              <a:defRPr/>
            </a:lvl4pPr>
            <a:lvl5pPr marL="1929436" indent="0" algn="ctr">
              <a:buNone/>
              <a:defRPr/>
            </a:lvl5pPr>
            <a:lvl6pPr marL="2411798" indent="0" algn="ctr">
              <a:buNone/>
              <a:defRPr/>
            </a:lvl6pPr>
            <a:lvl7pPr marL="2894153" indent="0" algn="ctr">
              <a:buNone/>
              <a:defRPr/>
            </a:lvl7pPr>
            <a:lvl8pPr marL="3376516" indent="0" algn="ctr">
              <a:buNone/>
              <a:defRPr/>
            </a:lvl8pPr>
            <a:lvl9pPr marL="38588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9148-DE8C-4FFD-A4C2-6677A7B50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6AC5-C61A-48E0-BE3B-E9AAE2E9E2DB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764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26757-8BA8-48B2-8EAB-C78474B6D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8A543-677E-407C-952E-8CA730093AA5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048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5"/>
            <a:ext cx="8161020" cy="12803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4290357"/>
            <a:ext cx="8161020" cy="410361"/>
          </a:xfrm>
        </p:spPr>
        <p:txBody>
          <a:bodyPr anchor="b"/>
          <a:lstStyle>
            <a:lvl1pPr marL="0" indent="0">
              <a:buNone/>
              <a:defRPr sz="2100"/>
            </a:lvl1pPr>
            <a:lvl2pPr marL="482358" indent="0">
              <a:buNone/>
              <a:defRPr sz="1900"/>
            </a:lvl2pPr>
            <a:lvl3pPr marL="964718" indent="0">
              <a:buNone/>
              <a:defRPr sz="1700"/>
            </a:lvl3pPr>
            <a:lvl4pPr marL="1447073" indent="0">
              <a:buNone/>
              <a:defRPr sz="1500"/>
            </a:lvl4pPr>
            <a:lvl5pPr marL="1929436" indent="0">
              <a:buNone/>
              <a:defRPr sz="1500"/>
            </a:lvl5pPr>
            <a:lvl6pPr marL="2411798" indent="0">
              <a:buNone/>
              <a:defRPr sz="1500"/>
            </a:lvl6pPr>
            <a:lvl7pPr marL="2894153" indent="0">
              <a:buNone/>
              <a:defRPr sz="1500"/>
            </a:lvl7pPr>
            <a:lvl8pPr marL="3376516" indent="0">
              <a:buNone/>
              <a:defRPr sz="1500"/>
            </a:lvl8pPr>
            <a:lvl9pPr marL="3858877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381C-7F41-4579-8E53-DAA27EC3D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D78A-711D-4DB6-A17E-B6357FD41F53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038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52531"/>
            <a:ext cx="4240530" cy="265522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852531"/>
            <a:ext cx="4240530" cy="265522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537A-48B7-478E-9A5C-C4FBB64FF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B84A6-2308-4F5A-8BE3-AEC32EB44316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5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846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02" indent="0">
              <a:buNone/>
              <a:defRPr sz="2000" b="1"/>
            </a:lvl2pPr>
            <a:lvl3pPr marL="904391" indent="0">
              <a:buNone/>
              <a:defRPr sz="1800" b="1"/>
            </a:lvl3pPr>
            <a:lvl4pPr marL="1356593" indent="0">
              <a:buNone/>
              <a:defRPr sz="1600" b="1"/>
            </a:lvl4pPr>
            <a:lvl5pPr marL="1808789" indent="0">
              <a:buNone/>
              <a:defRPr sz="1600" b="1"/>
            </a:lvl5pPr>
            <a:lvl6pPr marL="2260976" indent="0">
              <a:buNone/>
              <a:defRPr sz="1600" b="1"/>
            </a:lvl6pPr>
            <a:lvl7pPr marL="2713189" indent="0">
              <a:buNone/>
              <a:defRPr sz="1600" b="1"/>
            </a:lvl7pPr>
            <a:lvl8pPr marL="3165392" indent="0">
              <a:buNone/>
              <a:defRPr sz="1600" b="1"/>
            </a:lvl8pPr>
            <a:lvl9pPr marL="36175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931" y="1636846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02" indent="0">
              <a:buNone/>
              <a:defRPr sz="2000" b="1"/>
            </a:lvl2pPr>
            <a:lvl3pPr marL="904391" indent="0">
              <a:buNone/>
              <a:defRPr sz="1800" b="1"/>
            </a:lvl3pPr>
            <a:lvl4pPr marL="1356593" indent="0">
              <a:buNone/>
              <a:defRPr sz="1600" b="1"/>
            </a:lvl4pPr>
            <a:lvl5pPr marL="1808789" indent="0">
              <a:buNone/>
              <a:defRPr sz="1600" b="1"/>
            </a:lvl5pPr>
            <a:lvl6pPr marL="2260976" indent="0">
              <a:buNone/>
              <a:defRPr sz="1600" b="1"/>
            </a:lvl6pPr>
            <a:lvl7pPr marL="2713189" indent="0">
              <a:buNone/>
              <a:defRPr sz="1600" b="1"/>
            </a:lvl7pPr>
            <a:lvl8pPr marL="3165392" indent="0">
              <a:buNone/>
              <a:defRPr sz="1600" b="1"/>
            </a:lvl8pPr>
            <a:lvl9pPr marL="36175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931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735EBF16-64DE-492F-AD0E-C9C8F756C3BD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193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915947"/>
            <a:ext cx="8641080" cy="5962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847132"/>
            <a:ext cx="4242197" cy="47273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2358" indent="0">
              <a:buNone/>
              <a:defRPr sz="2100" b="1"/>
            </a:lvl2pPr>
            <a:lvl3pPr marL="964718" indent="0">
              <a:buNone/>
              <a:defRPr sz="1900" b="1"/>
            </a:lvl3pPr>
            <a:lvl4pPr marL="1447073" indent="0">
              <a:buNone/>
              <a:defRPr sz="1700" b="1"/>
            </a:lvl4pPr>
            <a:lvl5pPr marL="1929436" indent="0">
              <a:buNone/>
              <a:defRPr sz="1700" b="1"/>
            </a:lvl5pPr>
            <a:lvl6pPr marL="2411798" indent="0">
              <a:buNone/>
              <a:defRPr sz="1700" b="1"/>
            </a:lvl6pPr>
            <a:lvl7pPr marL="2894153" indent="0">
              <a:buNone/>
              <a:defRPr sz="1700" b="1"/>
            </a:lvl7pPr>
            <a:lvl8pPr marL="3376516" indent="0">
              <a:buNone/>
              <a:defRPr sz="1700" b="1"/>
            </a:lvl8pPr>
            <a:lvl9pPr marL="38588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73"/>
            <a:ext cx="4242197" cy="196647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85" y="1847132"/>
            <a:ext cx="4243864" cy="47273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2358" indent="0">
              <a:buNone/>
              <a:defRPr sz="2100" b="1"/>
            </a:lvl2pPr>
            <a:lvl3pPr marL="964718" indent="0">
              <a:buNone/>
              <a:defRPr sz="1900" b="1"/>
            </a:lvl3pPr>
            <a:lvl4pPr marL="1447073" indent="0">
              <a:buNone/>
              <a:defRPr sz="1700" b="1"/>
            </a:lvl4pPr>
            <a:lvl5pPr marL="1929436" indent="0">
              <a:buNone/>
              <a:defRPr sz="1700" b="1"/>
            </a:lvl5pPr>
            <a:lvl6pPr marL="2411798" indent="0">
              <a:buNone/>
              <a:defRPr sz="1700" b="1"/>
            </a:lvl6pPr>
            <a:lvl7pPr marL="2894153" indent="0">
              <a:buNone/>
              <a:defRPr sz="1700" b="1"/>
            </a:lvl7pPr>
            <a:lvl8pPr marL="3376516" indent="0">
              <a:buNone/>
              <a:defRPr sz="1700" b="1"/>
            </a:lvl8pPr>
            <a:lvl9pPr marL="385887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85" y="2319873"/>
            <a:ext cx="4243864" cy="196647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FB7E3-A781-47E2-9D3B-AAF855833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9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C5063-BE9A-472D-B815-D6A19D6DE9FF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625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20257-41A8-46EF-9B23-9BD770522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966D-AB7B-472A-B3C2-50906634225D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714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485AE-A95A-41A4-BAAA-F57CD120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4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B8FB9-6F19-4271-82F7-BC27289C34E8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773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83" y="841385"/>
            <a:ext cx="3158729" cy="68941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5"/>
            <a:ext cx="5367338" cy="256069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83" y="1530797"/>
            <a:ext cx="3158729" cy="316897"/>
          </a:xfrm>
        </p:spPr>
        <p:txBody>
          <a:bodyPr/>
          <a:lstStyle>
            <a:lvl1pPr marL="0" indent="0">
              <a:buNone/>
              <a:defRPr sz="1500"/>
            </a:lvl1pPr>
            <a:lvl2pPr marL="482358" indent="0">
              <a:buNone/>
              <a:defRPr sz="1300"/>
            </a:lvl2pPr>
            <a:lvl3pPr marL="964718" indent="0">
              <a:buNone/>
              <a:defRPr sz="1100"/>
            </a:lvl3pPr>
            <a:lvl4pPr marL="1447073" indent="0">
              <a:buNone/>
              <a:defRPr sz="1000"/>
            </a:lvl4pPr>
            <a:lvl5pPr marL="1929436" indent="0">
              <a:buNone/>
              <a:defRPr sz="1000"/>
            </a:lvl5pPr>
            <a:lvl6pPr marL="2411798" indent="0">
              <a:buNone/>
              <a:defRPr sz="1000"/>
            </a:lvl6pPr>
            <a:lvl7pPr marL="2894153" indent="0">
              <a:buNone/>
              <a:defRPr sz="1000"/>
            </a:lvl7pPr>
            <a:lvl8pPr marL="3376516" indent="0">
              <a:buNone/>
              <a:defRPr sz="1000"/>
            </a:lvl8pPr>
            <a:lvl9pPr marL="38588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1C99-6A70-447C-92EB-ADE2F223F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63C3C-BB04-4F8C-9F4E-F21EF36AFD53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56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331216"/>
            <a:ext cx="5760720" cy="393946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36"/>
            <a:ext cx="5760720" cy="594665"/>
          </a:xfrm>
        </p:spPr>
        <p:txBody>
          <a:bodyPr/>
          <a:lstStyle>
            <a:lvl1pPr marL="0" indent="0">
              <a:buNone/>
              <a:defRPr sz="3400"/>
            </a:lvl1pPr>
            <a:lvl2pPr marL="482358" indent="0">
              <a:buNone/>
              <a:defRPr sz="3000"/>
            </a:lvl2pPr>
            <a:lvl3pPr marL="964718" indent="0">
              <a:buNone/>
              <a:defRPr sz="2500"/>
            </a:lvl3pPr>
            <a:lvl4pPr marL="1447073" indent="0">
              <a:buNone/>
              <a:defRPr sz="2100"/>
            </a:lvl4pPr>
            <a:lvl5pPr marL="1929436" indent="0">
              <a:buNone/>
              <a:defRPr sz="2100"/>
            </a:lvl5pPr>
            <a:lvl6pPr marL="2411798" indent="0">
              <a:buNone/>
              <a:defRPr sz="2100"/>
            </a:lvl6pPr>
            <a:lvl7pPr marL="2894153" indent="0">
              <a:buNone/>
              <a:defRPr sz="2100"/>
            </a:lvl7pPr>
            <a:lvl8pPr marL="3376516" indent="0">
              <a:buNone/>
              <a:defRPr sz="2100"/>
            </a:lvl8pPr>
            <a:lvl9pPr marL="3858877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85"/>
            <a:ext cx="5760720" cy="316897"/>
          </a:xfrm>
        </p:spPr>
        <p:txBody>
          <a:bodyPr/>
          <a:lstStyle>
            <a:lvl1pPr marL="0" indent="0">
              <a:buNone/>
              <a:defRPr sz="1500"/>
            </a:lvl1pPr>
            <a:lvl2pPr marL="482358" indent="0">
              <a:buNone/>
              <a:defRPr sz="1300"/>
            </a:lvl2pPr>
            <a:lvl3pPr marL="964718" indent="0">
              <a:buNone/>
              <a:defRPr sz="1100"/>
            </a:lvl3pPr>
            <a:lvl4pPr marL="1447073" indent="0">
              <a:buNone/>
              <a:defRPr sz="1000"/>
            </a:lvl4pPr>
            <a:lvl5pPr marL="1929436" indent="0">
              <a:buNone/>
              <a:defRPr sz="1000"/>
            </a:lvl5pPr>
            <a:lvl6pPr marL="2411798" indent="0">
              <a:buNone/>
              <a:defRPr sz="1000"/>
            </a:lvl6pPr>
            <a:lvl7pPr marL="2894153" indent="0">
              <a:buNone/>
              <a:defRPr sz="1000"/>
            </a:lvl7pPr>
            <a:lvl8pPr marL="3376516" indent="0">
              <a:buNone/>
              <a:defRPr sz="1000"/>
            </a:lvl8pPr>
            <a:lvl9pPr marL="38588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1599-AD9B-457A-9D56-FA538AAC1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7BAD6-2E2E-4C51-A1AE-729295FCD007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113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2842" y="1852516"/>
            <a:ext cx="7298307" cy="19490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A657-B48F-4F57-AEE9-E56534BA6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FA7FA-7BED-4967-8C95-900AED02C10A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503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84" y="729851"/>
            <a:ext cx="1192020" cy="30717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4671" y="729851"/>
            <a:ext cx="2386193" cy="30717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DDAD2-BC41-4A5C-B897-2E659CAA7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616D7-0E87-46DC-A33B-0CA466740721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8489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4" y="6711988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60" tIns="44924" rIns="89860" bIns="44924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85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60" tIns="44924" rIns="89860" bIns="44924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46" y="4011822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60" tIns="44924" rIns="89860" bIns="44924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3886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925048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39" y="4700596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39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49350" indent="0">
              <a:buNone/>
              <a:defRPr sz="1800"/>
            </a:lvl2pPr>
            <a:lvl3pPr marL="898690" indent="0">
              <a:buNone/>
              <a:defRPr sz="1600"/>
            </a:lvl3pPr>
            <a:lvl4pPr marL="1348040" indent="0">
              <a:buNone/>
              <a:defRPr sz="1400"/>
            </a:lvl4pPr>
            <a:lvl5pPr marL="1797384" indent="0">
              <a:buNone/>
              <a:defRPr sz="1400"/>
            </a:lvl5pPr>
            <a:lvl6pPr marL="2246716" indent="0">
              <a:buNone/>
              <a:defRPr sz="1400"/>
            </a:lvl6pPr>
            <a:lvl7pPr marL="2696090" indent="0">
              <a:buNone/>
              <a:defRPr sz="1400"/>
            </a:lvl7pPr>
            <a:lvl8pPr marL="3145421" indent="0">
              <a:buNone/>
              <a:defRPr sz="1400"/>
            </a:lvl8pPr>
            <a:lvl9pPr marL="359475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346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0A426B4-9800-485D-9E51-1C8DF1BFF90A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1866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74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9116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1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922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50" indent="0">
              <a:buNone/>
              <a:defRPr sz="2000" b="1"/>
            </a:lvl2pPr>
            <a:lvl3pPr marL="898690" indent="0">
              <a:buNone/>
              <a:defRPr sz="1800" b="1"/>
            </a:lvl3pPr>
            <a:lvl4pPr marL="1348040" indent="0">
              <a:buNone/>
              <a:defRPr sz="1600" b="1"/>
            </a:lvl4pPr>
            <a:lvl5pPr marL="1797384" indent="0">
              <a:buNone/>
              <a:defRPr sz="1600" b="1"/>
            </a:lvl5pPr>
            <a:lvl6pPr marL="2246716" indent="0">
              <a:buNone/>
              <a:defRPr sz="1600" b="1"/>
            </a:lvl6pPr>
            <a:lvl7pPr marL="2696090" indent="0">
              <a:buNone/>
              <a:defRPr sz="1600" b="1"/>
            </a:lvl7pPr>
            <a:lvl8pPr marL="3145421" indent="0">
              <a:buNone/>
              <a:defRPr sz="1600" b="1"/>
            </a:lvl8pPr>
            <a:lvl9pPr marL="35947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007" y="1636922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350" indent="0">
              <a:buNone/>
              <a:defRPr sz="2000" b="1"/>
            </a:lvl2pPr>
            <a:lvl3pPr marL="898690" indent="0">
              <a:buNone/>
              <a:defRPr sz="1800" b="1"/>
            </a:lvl3pPr>
            <a:lvl4pPr marL="1348040" indent="0">
              <a:buNone/>
              <a:defRPr sz="1600" b="1"/>
            </a:lvl4pPr>
            <a:lvl5pPr marL="1797384" indent="0">
              <a:buNone/>
              <a:defRPr sz="1600" b="1"/>
            </a:lvl5pPr>
            <a:lvl6pPr marL="2246716" indent="0">
              <a:buNone/>
              <a:defRPr sz="1600" b="1"/>
            </a:lvl6pPr>
            <a:lvl7pPr marL="2696090" indent="0">
              <a:buNone/>
              <a:defRPr sz="1600" b="1"/>
            </a:lvl7pPr>
            <a:lvl8pPr marL="3145421" indent="0">
              <a:buNone/>
              <a:defRPr sz="1600" b="1"/>
            </a:lvl8pPr>
            <a:lvl9pPr marL="359475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007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22879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954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980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288756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1" y="290724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1" y="1530437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49350" indent="0">
              <a:buNone/>
              <a:defRPr sz="1200"/>
            </a:lvl2pPr>
            <a:lvl3pPr marL="898690" indent="0">
              <a:buNone/>
              <a:defRPr sz="1000"/>
            </a:lvl3pPr>
            <a:lvl4pPr marL="1348040" indent="0">
              <a:buNone/>
              <a:defRPr sz="1000"/>
            </a:lvl4pPr>
            <a:lvl5pPr marL="1797384" indent="0">
              <a:buNone/>
              <a:defRPr sz="1000"/>
            </a:lvl5pPr>
            <a:lvl6pPr marL="2246716" indent="0">
              <a:buNone/>
              <a:defRPr sz="1000"/>
            </a:lvl6pPr>
            <a:lvl7pPr marL="2696090" indent="0">
              <a:buNone/>
              <a:defRPr sz="1000"/>
            </a:lvl7pPr>
            <a:lvl8pPr marL="3145421" indent="0">
              <a:buNone/>
              <a:defRPr sz="1000"/>
            </a:lvl8pPr>
            <a:lvl9pPr marL="35947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819867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95" y="5121284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95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49350" indent="0">
              <a:buNone/>
              <a:defRPr sz="2700"/>
            </a:lvl2pPr>
            <a:lvl3pPr marL="898690" indent="0">
              <a:buNone/>
              <a:defRPr sz="2400"/>
            </a:lvl3pPr>
            <a:lvl4pPr marL="1348040" indent="0">
              <a:buNone/>
              <a:defRPr sz="2000"/>
            </a:lvl4pPr>
            <a:lvl5pPr marL="1797384" indent="0">
              <a:buNone/>
              <a:defRPr sz="2000"/>
            </a:lvl5pPr>
            <a:lvl6pPr marL="2246716" indent="0">
              <a:buNone/>
              <a:defRPr sz="2000"/>
            </a:lvl6pPr>
            <a:lvl7pPr marL="2696090" indent="0">
              <a:buNone/>
              <a:defRPr sz="2000"/>
            </a:lvl7pPr>
            <a:lvl8pPr marL="3145421" indent="0">
              <a:buNone/>
              <a:defRPr sz="2000"/>
            </a:lvl8pPr>
            <a:lvl9pPr marL="3594758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95" y="5724546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49350" indent="0">
              <a:buNone/>
              <a:defRPr sz="1200"/>
            </a:lvl2pPr>
            <a:lvl3pPr marL="898690" indent="0">
              <a:buNone/>
              <a:defRPr sz="1000"/>
            </a:lvl3pPr>
            <a:lvl4pPr marL="1348040" indent="0">
              <a:buNone/>
              <a:defRPr sz="1000"/>
            </a:lvl4pPr>
            <a:lvl5pPr marL="1797384" indent="0">
              <a:buNone/>
              <a:defRPr sz="1000"/>
            </a:lvl5pPr>
            <a:lvl6pPr marL="2246716" indent="0">
              <a:buNone/>
              <a:defRPr sz="1000"/>
            </a:lvl6pPr>
            <a:lvl7pPr marL="2696090" indent="0">
              <a:buNone/>
              <a:defRPr sz="1000"/>
            </a:lvl7pPr>
            <a:lvl8pPr marL="3145421" indent="0">
              <a:buNone/>
              <a:defRPr sz="1000"/>
            </a:lvl8pPr>
            <a:lvl9pPr marL="35947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68448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497330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1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1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92592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0038" y="50"/>
            <a:ext cx="9124474" cy="978747"/>
          </a:xfrm>
        </p:spPr>
        <p:txBody>
          <a:bodyPr anchor="b"/>
          <a:lstStyle>
            <a:lvl1pPr>
              <a:defRPr sz="34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0058" y="6969987"/>
            <a:ext cx="9168324" cy="225652"/>
          </a:xfrm>
        </p:spPr>
        <p:txBody>
          <a:bodyPr anchor="b"/>
          <a:lstStyle>
            <a:lvl1pPr marL="0" indent="0" algn="r">
              <a:buNone/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Footer test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19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latin typeface="Arial" pitchFamily="34" charset="0"/>
              </a:rPr>
              <a:t>Page </a:t>
            </a:r>
            <a:fld id="{D4F1D84C-F6B5-4890-BA62-70961DD6BC80}" type="slidenum">
              <a:rPr lang="en-US" smtClean="0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smtClean="0">
                <a:latin typeface="Arial" pitchFamily="34" charset="0"/>
              </a:rPr>
              <a:t>  |  </a:t>
            </a:r>
            <a:r>
              <a:rPr lang="en-US" smtClean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smtClean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9444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4" y="6712017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37" tIns="44808" rIns="89637" bIns="44808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85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37" tIns="44808" rIns="89637" bIns="44808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46" y="4011852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37" tIns="44808" rIns="89637" bIns="44808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8546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18229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39" y="4700596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39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48232" indent="0">
              <a:buNone/>
              <a:defRPr sz="1800"/>
            </a:lvl2pPr>
            <a:lvl3pPr marL="896450" indent="0">
              <a:buNone/>
              <a:defRPr sz="1600"/>
            </a:lvl3pPr>
            <a:lvl4pPr marL="1344681" indent="0">
              <a:buNone/>
              <a:defRPr sz="1400"/>
            </a:lvl4pPr>
            <a:lvl5pPr marL="1792905" indent="0">
              <a:buNone/>
              <a:defRPr sz="1400"/>
            </a:lvl5pPr>
            <a:lvl6pPr marL="2241118" indent="0">
              <a:buNone/>
              <a:defRPr sz="1400"/>
            </a:lvl6pPr>
            <a:lvl7pPr marL="2689370" indent="0">
              <a:buNone/>
              <a:defRPr sz="1400"/>
            </a:lvl7pPr>
            <a:lvl8pPr marL="3137582" indent="0">
              <a:buNone/>
              <a:defRPr sz="1400"/>
            </a:lvl8pPr>
            <a:lvl9pPr marL="358579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3025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74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71206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1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952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232" indent="0">
              <a:buNone/>
              <a:defRPr sz="2000" b="1"/>
            </a:lvl2pPr>
            <a:lvl3pPr marL="896450" indent="0">
              <a:buNone/>
              <a:defRPr sz="1800" b="1"/>
            </a:lvl3pPr>
            <a:lvl4pPr marL="1344681" indent="0">
              <a:buNone/>
              <a:defRPr sz="1600" b="1"/>
            </a:lvl4pPr>
            <a:lvl5pPr marL="1792905" indent="0">
              <a:buNone/>
              <a:defRPr sz="1600" b="1"/>
            </a:lvl5pPr>
            <a:lvl6pPr marL="2241118" indent="0">
              <a:buNone/>
              <a:defRPr sz="1600" b="1"/>
            </a:lvl6pPr>
            <a:lvl7pPr marL="2689370" indent="0">
              <a:buNone/>
              <a:defRPr sz="1600" b="1"/>
            </a:lvl7pPr>
            <a:lvl8pPr marL="3137582" indent="0">
              <a:buNone/>
              <a:defRPr sz="1600" b="1"/>
            </a:lvl8pPr>
            <a:lvl9pPr marL="3585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035" y="1636952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232" indent="0">
              <a:buNone/>
              <a:defRPr sz="2000" b="1"/>
            </a:lvl2pPr>
            <a:lvl3pPr marL="896450" indent="0">
              <a:buNone/>
              <a:defRPr sz="1800" b="1"/>
            </a:lvl3pPr>
            <a:lvl4pPr marL="1344681" indent="0">
              <a:buNone/>
              <a:defRPr sz="1600" b="1"/>
            </a:lvl4pPr>
            <a:lvl5pPr marL="1792905" indent="0">
              <a:buNone/>
              <a:defRPr sz="1600" b="1"/>
            </a:lvl5pPr>
            <a:lvl6pPr marL="2241118" indent="0">
              <a:buNone/>
              <a:defRPr sz="1600" b="1"/>
            </a:lvl6pPr>
            <a:lvl7pPr marL="2689370" indent="0">
              <a:buNone/>
              <a:defRPr sz="1600" b="1"/>
            </a:lvl7pPr>
            <a:lvl8pPr marL="3137582" indent="0">
              <a:buNone/>
              <a:defRPr sz="1600" b="1"/>
            </a:lvl8pPr>
            <a:lvl9pPr marL="3585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035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665392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837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3609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39307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1" y="290752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1" y="1530437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48232" indent="0">
              <a:buNone/>
              <a:defRPr sz="1200"/>
            </a:lvl2pPr>
            <a:lvl3pPr marL="896450" indent="0">
              <a:buNone/>
              <a:defRPr sz="1000"/>
            </a:lvl3pPr>
            <a:lvl4pPr marL="1344681" indent="0">
              <a:buNone/>
              <a:defRPr sz="1000"/>
            </a:lvl4pPr>
            <a:lvl5pPr marL="1792905" indent="0">
              <a:buNone/>
              <a:defRPr sz="1000"/>
            </a:lvl5pPr>
            <a:lvl6pPr marL="2241118" indent="0">
              <a:buNone/>
              <a:defRPr sz="1000"/>
            </a:lvl6pPr>
            <a:lvl7pPr marL="2689370" indent="0">
              <a:buNone/>
              <a:defRPr sz="1000"/>
            </a:lvl7pPr>
            <a:lvl8pPr marL="3137582" indent="0">
              <a:buNone/>
              <a:defRPr sz="1000"/>
            </a:lvl8pPr>
            <a:lvl9pPr marL="35857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84141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95" y="5121284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95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48232" indent="0">
              <a:buNone/>
              <a:defRPr sz="2700"/>
            </a:lvl2pPr>
            <a:lvl3pPr marL="896450" indent="0">
              <a:buNone/>
              <a:defRPr sz="2400"/>
            </a:lvl3pPr>
            <a:lvl4pPr marL="1344681" indent="0">
              <a:buNone/>
              <a:defRPr sz="2000"/>
            </a:lvl4pPr>
            <a:lvl5pPr marL="1792905" indent="0">
              <a:buNone/>
              <a:defRPr sz="2000"/>
            </a:lvl5pPr>
            <a:lvl6pPr marL="2241118" indent="0">
              <a:buNone/>
              <a:defRPr sz="2000"/>
            </a:lvl6pPr>
            <a:lvl7pPr marL="2689370" indent="0">
              <a:buNone/>
              <a:defRPr sz="2000"/>
            </a:lvl7pPr>
            <a:lvl8pPr marL="3137582" indent="0">
              <a:buNone/>
              <a:defRPr sz="2000"/>
            </a:lvl8pPr>
            <a:lvl9pPr marL="358579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95" y="5724546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48232" indent="0">
              <a:buNone/>
              <a:defRPr sz="1200"/>
            </a:lvl2pPr>
            <a:lvl3pPr marL="896450" indent="0">
              <a:buNone/>
              <a:defRPr sz="1000"/>
            </a:lvl3pPr>
            <a:lvl4pPr marL="1344681" indent="0">
              <a:buNone/>
              <a:defRPr sz="1000"/>
            </a:lvl4pPr>
            <a:lvl5pPr marL="1792905" indent="0">
              <a:buNone/>
              <a:defRPr sz="1000"/>
            </a:lvl5pPr>
            <a:lvl6pPr marL="2241118" indent="0">
              <a:buNone/>
              <a:defRPr sz="1000"/>
            </a:lvl6pPr>
            <a:lvl7pPr marL="2689370" indent="0">
              <a:buNone/>
              <a:defRPr sz="1000"/>
            </a:lvl7pPr>
            <a:lvl8pPr marL="3137582" indent="0">
              <a:buNone/>
              <a:defRPr sz="1000"/>
            </a:lvl8pPr>
            <a:lvl9pPr marL="358579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57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10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2B856CBF-B2A4-4027-9276-0C63296F2D11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7907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8589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1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1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5675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4277"/>
            <a:ext cx="8161020" cy="5962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463091"/>
          </a:xfrm>
        </p:spPr>
        <p:txBody>
          <a:bodyPr/>
          <a:lstStyle>
            <a:lvl1pPr marL="0" indent="0" algn="ctr">
              <a:buNone/>
              <a:defRPr/>
            </a:lvl1pPr>
            <a:lvl2pPr marL="483306" indent="0" algn="ctr">
              <a:buNone/>
              <a:defRPr/>
            </a:lvl2pPr>
            <a:lvl3pPr marL="966612" indent="0" algn="ctr">
              <a:buNone/>
              <a:defRPr/>
            </a:lvl3pPr>
            <a:lvl4pPr marL="1449918" indent="0" algn="ctr">
              <a:buNone/>
              <a:defRPr/>
            </a:lvl4pPr>
            <a:lvl5pPr marL="1933224" indent="0" algn="ctr">
              <a:buNone/>
              <a:defRPr/>
            </a:lvl5pPr>
            <a:lvl6pPr marL="2416531" indent="0" algn="ctr">
              <a:buNone/>
              <a:defRPr/>
            </a:lvl6pPr>
            <a:lvl7pPr marL="2899837" indent="0" algn="ctr">
              <a:buNone/>
              <a:defRPr/>
            </a:lvl7pPr>
            <a:lvl8pPr marL="3383143" indent="0" algn="ctr">
              <a:buNone/>
              <a:defRPr/>
            </a:lvl8pPr>
            <a:lvl9pPr marL="38664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FAE5-B4C9-4FFE-AAD3-16E8B52C4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515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BB431-5230-42F2-81DB-9AD8DC426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505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26100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4296081"/>
            <a:ext cx="8161020" cy="404613"/>
          </a:xfrm>
        </p:spPr>
        <p:txBody>
          <a:bodyPr anchor="b"/>
          <a:lstStyle>
            <a:lvl1pPr marL="0" indent="0">
              <a:buNone/>
              <a:defRPr sz="2100"/>
            </a:lvl1pPr>
            <a:lvl2pPr marL="483306" indent="0">
              <a:buNone/>
              <a:defRPr sz="1900"/>
            </a:lvl2pPr>
            <a:lvl3pPr marL="966612" indent="0">
              <a:buNone/>
              <a:defRPr sz="1700"/>
            </a:lvl3pPr>
            <a:lvl4pPr marL="1449918" indent="0">
              <a:buNone/>
              <a:defRPr sz="1500"/>
            </a:lvl4pPr>
            <a:lvl5pPr marL="1933224" indent="0">
              <a:buNone/>
              <a:defRPr sz="1500"/>
            </a:lvl5pPr>
            <a:lvl6pPr marL="2416531" indent="0">
              <a:buNone/>
              <a:defRPr sz="1500"/>
            </a:lvl6pPr>
            <a:lvl7pPr marL="2899837" indent="0">
              <a:buNone/>
              <a:defRPr sz="1500"/>
            </a:lvl7pPr>
            <a:lvl8pPr marL="3383143" indent="0">
              <a:buNone/>
              <a:defRPr sz="1500"/>
            </a:lvl8pPr>
            <a:lvl9pPr marL="386644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05EEC-95F6-40E2-96E6-A978C55ACC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4462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52507"/>
            <a:ext cx="4240530" cy="265522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852507"/>
            <a:ext cx="4240530" cy="265522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751AB-715C-467B-BD62-E4A03DE842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3608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915943"/>
            <a:ext cx="8641080" cy="5962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856776"/>
            <a:ext cx="4242197" cy="46309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194349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856776"/>
            <a:ext cx="4243864" cy="46309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194349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E0BF1-F8B1-442E-9E37-EBCE31F2A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9689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3DD4-9491-42FC-8620-848FEF4ED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8807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4AC0E-036D-4155-900C-F12F13DC6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7079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51469"/>
            <a:ext cx="3158729" cy="679304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253519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316897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4007B-9B30-4C0B-AF7A-EE3850591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4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0647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6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6" y="153045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2202" indent="0">
              <a:buNone/>
              <a:defRPr sz="1200"/>
            </a:lvl2pPr>
            <a:lvl3pPr marL="904391" indent="0">
              <a:buNone/>
              <a:defRPr sz="1000"/>
            </a:lvl3pPr>
            <a:lvl4pPr marL="1356593" indent="0">
              <a:buNone/>
              <a:defRPr sz="1000"/>
            </a:lvl4pPr>
            <a:lvl5pPr marL="1808789" indent="0">
              <a:buNone/>
              <a:defRPr sz="1000"/>
            </a:lvl5pPr>
            <a:lvl6pPr marL="2260976" indent="0">
              <a:buNone/>
              <a:defRPr sz="1000"/>
            </a:lvl6pPr>
            <a:lvl7pPr marL="2713189" indent="0">
              <a:buNone/>
              <a:defRPr sz="1000"/>
            </a:lvl7pPr>
            <a:lvl8pPr marL="3165392" indent="0">
              <a:buNone/>
              <a:defRPr sz="1000"/>
            </a:lvl8pPr>
            <a:lvl9pPr marL="36175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8D9DA7E-292D-431D-B59A-33BAD2EB8B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5965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336706"/>
            <a:ext cx="5760720" cy="388455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594665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316897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CCEB-7B32-4A0C-9A35-5D62ABDA5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233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2447" y="1852507"/>
            <a:ext cx="7298693" cy="19490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D0F9-0C57-4E21-A503-2E5800B8F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9478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729828"/>
            <a:ext cx="1192406" cy="30717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4271" y="729828"/>
            <a:ext cx="2386579" cy="30717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DBEA-9C0C-4BEE-8725-F020D2C81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3193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95" y="6711958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72" tIns="45031" rIns="90072" bIns="45031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75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72" tIns="45031" rIns="90072" bIns="45031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38" y="4011792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72" tIns="45031" rIns="90072" bIns="45031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469310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019961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0412" indent="0">
              <a:buNone/>
              <a:defRPr sz="1800"/>
            </a:lvl2pPr>
            <a:lvl3pPr marL="900814" indent="0">
              <a:buNone/>
              <a:defRPr sz="1600"/>
            </a:lvl3pPr>
            <a:lvl4pPr marL="1351220" indent="0">
              <a:buNone/>
              <a:defRPr sz="1400"/>
            </a:lvl4pPr>
            <a:lvl5pPr marL="1801625" indent="0">
              <a:buNone/>
              <a:defRPr sz="1400"/>
            </a:lvl5pPr>
            <a:lvl6pPr marL="2252020" indent="0">
              <a:buNone/>
              <a:defRPr sz="1400"/>
            </a:lvl6pPr>
            <a:lvl7pPr marL="2702449" indent="0">
              <a:buNone/>
              <a:defRPr sz="1400"/>
            </a:lvl7pPr>
            <a:lvl8pPr marL="3152844" indent="0">
              <a:buNone/>
              <a:defRPr sz="1400"/>
            </a:lvl8pPr>
            <a:lvl9pPr marL="36032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769676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59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02468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892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412" indent="0">
              <a:buNone/>
              <a:defRPr sz="2000" b="1"/>
            </a:lvl2pPr>
            <a:lvl3pPr marL="900814" indent="0">
              <a:buNone/>
              <a:defRPr sz="1800" b="1"/>
            </a:lvl3pPr>
            <a:lvl4pPr marL="1351220" indent="0">
              <a:buNone/>
              <a:defRPr sz="1600" b="1"/>
            </a:lvl4pPr>
            <a:lvl5pPr marL="1801625" indent="0">
              <a:buNone/>
              <a:defRPr sz="1600" b="1"/>
            </a:lvl5pPr>
            <a:lvl6pPr marL="2252020" indent="0">
              <a:buNone/>
              <a:defRPr sz="1600" b="1"/>
            </a:lvl6pPr>
            <a:lvl7pPr marL="2702449" indent="0">
              <a:buNone/>
              <a:defRPr sz="1600" b="1"/>
            </a:lvl7pPr>
            <a:lvl8pPr marL="3152844" indent="0">
              <a:buNone/>
              <a:defRPr sz="1600" b="1"/>
            </a:lvl8pPr>
            <a:lvl9pPr marL="36032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976" y="1636892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412" indent="0">
              <a:buNone/>
              <a:defRPr sz="2000" b="1"/>
            </a:lvl2pPr>
            <a:lvl3pPr marL="900814" indent="0">
              <a:buNone/>
              <a:defRPr sz="1800" b="1"/>
            </a:lvl3pPr>
            <a:lvl4pPr marL="1351220" indent="0">
              <a:buNone/>
              <a:defRPr sz="1600" b="1"/>
            </a:lvl4pPr>
            <a:lvl5pPr marL="1801625" indent="0">
              <a:buNone/>
              <a:defRPr sz="1600" b="1"/>
            </a:lvl5pPr>
            <a:lvl6pPr marL="2252020" indent="0">
              <a:buNone/>
              <a:defRPr sz="1600" b="1"/>
            </a:lvl6pPr>
            <a:lvl7pPr marL="2702449" indent="0">
              <a:buNone/>
              <a:defRPr sz="1600" b="1"/>
            </a:lvl7pPr>
            <a:lvl8pPr marL="3152844" indent="0">
              <a:buNone/>
              <a:defRPr sz="1600" b="1"/>
            </a:lvl8pPr>
            <a:lvl9pPr marL="36032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976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631154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305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7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00" y="5121288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20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2202" indent="0">
              <a:buNone/>
              <a:defRPr sz="2700"/>
            </a:lvl2pPr>
            <a:lvl3pPr marL="904391" indent="0">
              <a:buNone/>
              <a:defRPr sz="2400"/>
            </a:lvl3pPr>
            <a:lvl4pPr marL="1356593" indent="0">
              <a:buNone/>
              <a:defRPr sz="2000"/>
            </a:lvl4pPr>
            <a:lvl5pPr marL="1808789" indent="0">
              <a:buNone/>
              <a:defRPr sz="2000"/>
            </a:lvl5pPr>
            <a:lvl6pPr marL="2260976" indent="0">
              <a:buNone/>
              <a:defRPr sz="2000"/>
            </a:lvl6pPr>
            <a:lvl7pPr marL="2713189" indent="0">
              <a:buNone/>
              <a:defRPr sz="2000"/>
            </a:lvl7pPr>
            <a:lvl8pPr marL="3165392" indent="0">
              <a:buNone/>
              <a:defRPr sz="2000"/>
            </a:lvl8pPr>
            <a:lvl9pPr marL="361758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200" y="5724550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2202" indent="0">
              <a:buNone/>
              <a:defRPr sz="1200"/>
            </a:lvl2pPr>
            <a:lvl3pPr marL="904391" indent="0">
              <a:buNone/>
              <a:defRPr sz="1000"/>
            </a:lvl3pPr>
            <a:lvl4pPr marL="1356593" indent="0">
              <a:buNone/>
              <a:defRPr sz="1000"/>
            </a:lvl4pPr>
            <a:lvl5pPr marL="1808789" indent="0">
              <a:buNone/>
              <a:defRPr sz="1000"/>
            </a:lvl5pPr>
            <a:lvl6pPr marL="2260976" indent="0">
              <a:buNone/>
              <a:defRPr sz="1000"/>
            </a:lvl6pPr>
            <a:lvl7pPr marL="2713189" indent="0">
              <a:buNone/>
              <a:defRPr sz="1000"/>
            </a:lvl7pPr>
            <a:lvl8pPr marL="3165392" indent="0">
              <a:buNone/>
              <a:defRPr sz="1000"/>
            </a:lvl8pPr>
            <a:lvl9pPr marL="36175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47702C6D-7532-4EB2-84A5-2E47D738A363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5885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94476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069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35" y="1530419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0412" indent="0">
              <a:buNone/>
              <a:defRPr sz="1200"/>
            </a:lvl2pPr>
            <a:lvl3pPr marL="900814" indent="0">
              <a:buNone/>
              <a:defRPr sz="1000"/>
            </a:lvl3pPr>
            <a:lvl4pPr marL="1351220" indent="0">
              <a:buNone/>
              <a:defRPr sz="1000"/>
            </a:lvl4pPr>
            <a:lvl5pPr marL="1801625" indent="0">
              <a:buNone/>
              <a:defRPr sz="1000"/>
            </a:lvl5pPr>
            <a:lvl6pPr marL="2252020" indent="0">
              <a:buNone/>
              <a:defRPr sz="1000"/>
            </a:lvl6pPr>
            <a:lvl7pPr marL="2702449" indent="0">
              <a:buNone/>
              <a:defRPr sz="1000"/>
            </a:lvl7pPr>
            <a:lvl8pPr marL="3152844" indent="0">
              <a:buNone/>
              <a:defRPr sz="1000"/>
            </a:lvl8pPr>
            <a:lvl9pPr marL="36032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73178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0412" indent="0">
              <a:buNone/>
              <a:defRPr sz="2700"/>
            </a:lvl2pPr>
            <a:lvl3pPr marL="900814" indent="0">
              <a:buNone/>
              <a:defRPr sz="2400"/>
            </a:lvl3pPr>
            <a:lvl4pPr marL="1351220" indent="0">
              <a:buNone/>
              <a:defRPr sz="2000"/>
            </a:lvl4pPr>
            <a:lvl5pPr marL="1801625" indent="0">
              <a:buNone/>
              <a:defRPr sz="2000"/>
            </a:lvl5pPr>
            <a:lvl6pPr marL="2252020" indent="0">
              <a:buNone/>
              <a:defRPr sz="2000"/>
            </a:lvl6pPr>
            <a:lvl7pPr marL="2702449" indent="0">
              <a:buNone/>
              <a:defRPr sz="2000"/>
            </a:lvl7pPr>
            <a:lvl8pPr marL="3152844" indent="0">
              <a:buNone/>
              <a:defRPr sz="2000"/>
            </a:lvl8pPr>
            <a:lvl9pPr marL="3603243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34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0412" indent="0">
              <a:buNone/>
              <a:defRPr sz="1200"/>
            </a:lvl2pPr>
            <a:lvl3pPr marL="900814" indent="0">
              <a:buNone/>
              <a:defRPr sz="1000"/>
            </a:lvl3pPr>
            <a:lvl4pPr marL="1351220" indent="0">
              <a:buNone/>
              <a:defRPr sz="1000"/>
            </a:lvl4pPr>
            <a:lvl5pPr marL="1801625" indent="0">
              <a:buNone/>
              <a:defRPr sz="1000"/>
            </a:lvl5pPr>
            <a:lvl6pPr marL="2252020" indent="0">
              <a:buNone/>
              <a:defRPr sz="1000"/>
            </a:lvl6pPr>
            <a:lvl7pPr marL="2702449" indent="0">
              <a:buNone/>
              <a:defRPr sz="1000"/>
            </a:lvl7pPr>
            <a:lvl8pPr marL="3152844" indent="0">
              <a:buNone/>
              <a:defRPr sz="1000"/>
            </a:lvl8pPr>
            <a:lvl9pPr marL="360324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649797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240761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69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69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250671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34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10" tIns="44743" rIns="89510" bIns="44743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91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10" tIns="44743" rIns="89510" bIns="44743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51" y="4011869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10" tIns="44743" rIns="89510" bIns="44743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516833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819745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4700600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4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47593" indent="0">
              <a:buNone/>
              <a:defRPr sz="1800"/>
            </a:lvl2pPr>
            <a:lvl3pPr marL="895173" indent="0">
              <a:buNone/>
              <a:defRPr sz="1600"/>
            </a:lvl3pPr>
            <a:lvl4pPr marL="1342765" indent="0">
              <a:buNone/>
              <a:defRPr sz="1400"/>
            </a:lvl4pPr>
            <a:lvl5pPr marL="1790349" indent="0">
              <a:buNone/>
              <a:defRPr sz="1400"/>
            </a:lvl5pPr>
            <a:lvl6pPr marL="2237925" indent="0">
              <a:buNone/>
              <a:defRPr sz="1400"/>
            </a:lvl6pPr>
            <a:lvl7pPr marL="2685537" indent="0">
              <a:buNone/>
              <a:defRPr sz="1400"/>
            </a:lvl7pPr>
            <a:lvl8pPr marL="3133112" indent="0">
              <a:buNone/>
              <a:defRPr sz="1400"/>
            </a:lvl8pPr>
            <a:lvl9pPr marL="358068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1597180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80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055704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959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93" indent="0">
              <a:buNone/>
              <a:defRPr sz="2000" b="1"/>
            </a:lvl2pPr>
            <a:lvl3pPr marL="895173" indent="0">
              <a:buNone/>
              <a:defRPr sz="1800" b="1"/>
            </a:lvl3pPr>
            <a:lvl4pPr marL="1342765" indent="0">
              <a:buNone/>
              <a:defRPr sz="1600" b="1"/>
            </a:lvl4pPr>
            <a:lvl5pPr marL="1790349" indent="0">
              <a:buNone/>
              <a:defRPr sz="1600" b="1"/>
            </a:lvl5pPr>
            <a:lvl6pPr marL="2237925" indent="0">
              <a:buNone/>
              <a:defRPr sz="1600" b="1"/>
            </a:lvl6pPr>
            <a:lvl7pPr marL="2685537" indent="0">
              <a:buNone/>
              <a:defRPr sz="1600" b="1"/>
            </a:lvl7pPr>
            <a:lvl8pPr marL="3133112" indent="0">
              <a:buNone/>
              <a:defRPr sz="1600" b="1"/>
            </a:lvl8pPr>
            <a:lvl9pPr marL="35806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052" y="1636959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93" indent="0">
              <a:buNone/>
              <a:defRPr sz="2000" b="1"/>
            </a:lvl2pPr>
            <a:lvl3pPr marL="895173" indent="0">
              <a:buNone/>
              <a:defRPr sz="1800" b="1"/>
            </a:lvl3pPr>
            <a:lvl4pPr marL="1342765" indent="0">
              <a:buNone/>
              <a:defRPr sz="1600" b="1"/>
            </a:lvl4pPr>
            <a:lvl5pPr marL="1790349" indent="0">
              <a:buNone/>
              <a:defRPr sz="1600" b="1"/>
            </a:lvl5pPr>
            <a:lvl6pPr marL="2237925" indent="0">
              <a:buNone/>
              <a:defRPr sz="1600" b="1"/>
            </a:lvl6pPr>
            <a:lvl7pPr marL="2685537" indent="0">
              <a:buNone/>
              <a:defRPr sz="1600" b="1"/>
            </a:lvl7pPr>
            <a:lvl8pPr marL="3133112" indent="0">
              <a:buNone/>
              <a:defRPr sz="1600" b="1"/>
            </a:lvl8pPr>
            <a:lvl9pPr marL="35806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052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956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038C0602-8599-46AD-A16D-83948F2707C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794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89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0460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62815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075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6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6" y="153045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47593" indent="0">
              <a:buNone/>
              <a:defRPr sz="1200"/>
            </a:lvl2pPr>
            <a:lvl3pPr marL="895173" indent="0">
              <a:buNone/>
              <a:defRPr sz="1000"/>
            </a:lvl3pPr>
            <a:lvl4pPr marL="1342765" indent="0">
              <a:buNone/>
              <a:defRPr sz="1000"/>
            </a:lvl4pPr>
            <a:lvl5pPr marL="1790349" indent="0">
              <a:buNone/>
              <a:defRPr sz="1000"/>
            </a:lvl5pPr>
            <a:lvl6pPr marL="2237925" indent="0">
              <a:buNone/>
              <a:defRPr sz="1000"/>
            </a:lvl6pPr>
            <a:lvl7pPr marL="2685537" indent="0">
              <a:buNone/>
              <a:defRPr sz="1000"/>
            </a:lvl7pPr>
            <a:lvl8pPr marL="3133112" indent="0">
              <a:buNone/>
              <a:defRPr sz="1000"/>
            </a:lvl8pPr>
            <a:lvl9pPr marL="358068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360193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00" y="5121288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20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47593" indent="0">
              <a:buNone/>
              <a:defRPr sz="2700"/>
            </a:lvl2pPr>
            <a:lvl3pPr marL="895173" indent="0">
              <a:buNone/>
              <a:defRPr sz="2400"/>
            </a:lvl3pPr>
            <a:lvl4pPr marL="1342765" indent="0">
              <a:buNone/>
              <a:defRPr sz="2000"/>
            </a:lvl4pPr>
            <a:lvl5pPr marL="1790349" indent="0">
              <a:buNone/>
              <a:defRPr sz="2000"/>
            </a:lvl5pPr>
            <a:lvl6pPr marL="2237925" indent="0">
              <a:buNone/>
              <a:defRPr sz="2000"/>
            </a:lvl6pPr>
            <a:lvl7pPr marL="2685537" indent="0">
              <a:buNone/>
              <a:defRPr sz="2000"/>
            </a:lvl7pPr>
            <a:lvl8pPr marL="3133112" indent="0">
              <a:buNone/>
              <a:defRPr sz="2000"/>
            </a:lvl8pPr>
            <a:lvl9pPr marL="3580689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200" y="5724550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47593" indent="0">
              <a:buNone/>
              <a:defRPr sz="1200"/>
            </a:lvl2pPr>
            <a:lvl3pPr marL="895173" indent="0">
              <a:buNone/>
              <a:defRPr sz="1000"/>
            </a:lvl3pPr>
            <a:lvl4pPr marL="1342765" indent="0">
              <a:buNone/>
              <a:defRPr sz="1000"/>
            </a:lvl4pPr>
            <a:lvl5pPr marL="1790349" indent="0">
              <a:buNone/>
              <a:defRPr sz="1000"/>
            </a:lvl5pPr>
            <a:lvl6pPr marL="2237925" indent="0">
              <a:buNone/>
              <a:defRPr sz="1000"/>
            </a:lvl6pPr>
            <a:lvl7pPr marL="2685537" indent="0">
              <a:buNone/>
              <a:defRPr sz="1000"/>
            </a:lvl7pPr>
            <a:lvl8pPr marL="3133112" indent="0">
              <a:buNone/>
              <a:defRPr sz="1000"/>
            </a:lvl8pPr>
            <a:lvl9pPr marL="358068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50732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858955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4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4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89545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34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4" tIns="45236" rIns="90474" bIns="45236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91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4" tIns="45236" rIns="90474" bIns="45236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51" y="4011741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4" tIns="45236" rIns="90474" bIns="45236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652376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1A45E292-369D-4B0C-8751-F8518215AB0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6564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4700600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4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404" indent="0">
              <a:buNone/>
              <a:defRPr sz="1800"/>
            </a:lvl2pPr>
            <a:lvl3pPr marL="904794" indent="0">
              <a:buNone/>
              <a:defRPr sz="1600"/>
            </a:lvl3pPr>
            <a:lvl4pPr marL="1357198" indent="0">
              <a:buNone/>
              <a:defRPr sz="1400"/>
            </a:lvl4pPr>
            <a:lvl5pPr marL="1809595" indent="0">
              <a:buNone/>
              <a:defRPr sz="1400"/>
            </a:lvl5pPr>
            <a:lvl6pPr marL="2261985" indent="0">
              <a:buNone/>
              <a:defRPr sz="1400"/>
            </a:lvl6pPr>
            <a:lvl7pPr marL="2714399" indent="0">
              <a:buNone/>
              <a:defRPr sz="1400"/>
            </a:lvl7pPr>
            <a:lvl8pPr marL="3166803" indent="0">
              <a:buNone/>
              <a:defRPr sz="1400"/>
            </a:lvl8pPr>
            <a:lvl9pPr marL="361919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B9F020A6-57C6-4B05-A6CF-726F567A345E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89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5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5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D959B6C4-DCA9-466B-883A-D22B86C40006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721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80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E18D95FB-BB52-49D2-85C0-7DA68DEF9E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0900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841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04" indent="0">
              <a:buNone/>
              <a:defRPr sz="2000" b="1"/>
            </a:lvl2pPr>
            <a:lvl3pPr marL="904794" indent="0">
              <a:buNone/>
              <a:defRPr sz="1800" b="1"/>
            </a:lvl3pPr>
            <a:lvl4pPr marL="1357198" indent="0">
              <a:buNone/>
              <a:defRPr sz="1600" b="1"/>
            </a:lvl4pPr>
            <a:lvl5pPr marL="1809595" indent="0">
              <a:buNone/>
              <a:defRPr sz="1600" b="1"/>
            </a:lvl5pPr>
            <a:lvl6pPr marL="2261985" indent="0">
              <a:buNone/>
              <a:defRPr sz="1600" b="1"/>
            </a:lvl6pPr>
            <a:lvl7pPr marL="2714399" indent="0">
              <a:buNone/>
              <a:defRPr sz="1600" b="1"/>
            </a:lvl7pPr>
            <a:lvl8pPr marL="3166803" indent="0">
              <a:buNone/>
              <a:defRPr sz="1600" b="1"/>
            </a:lvl8pPr>
            <a:lvl9pPr marL="361919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926" y="1636841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04" indent="0">
              <a:buNone/>
              <a:defRPr sz="2000" b="1"/>
            </a:lvl2pPr>
            <a:lvl3pPr marL="904794" indent="0">
              <a:buNone/>
              <a:defRPr sz="1800" b="1"/>
            </a:lvl3pPr>
            <a:lvl4pPr marL="1357198" indent="0">
              <a:buNone/>
              <a:defRPr sz="1600" b="1"/>
            </a:lvl4pPr>
            <a:lvl5pPr marL="1809595" indent="0">
              <a:buNone/>
              <a:defRPr sz="1600" b="1"/>
            </a:lvl5pPr>
            <a:lvl6pPr marL="2261985" indent="0">
              <a:buNone/>
              <a:defRPr sz="1600" b="1"/>
            </a:lvl6pPr>
            <a:lvl7pPr marL="2714399" indent="0">
              <a:buNone/>
              <a:defRPr sz="1600" b="1"/>
            </a:lvl7pPr>
            <a:lvl8pPr marL="3166803" indent="0">
              <a:buNone/>
              <a:defRPr sz="1600" b="1"/>
            </a:lvl8pPr>
            <a:lvl9pPr marL="361919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926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735EBF16-64DE-492F-AD0E-C9C8F756C3BD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6162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0A426B4-9800-485D-9E51-1C8DF1BFF90A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3104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latin typeface="Arial" pitchFamily="34" charset="0"/>
              </a:rPr>
              <a:t>Page </a:t>
            </a:r>
            <a:fld id="{D4F1D84C-F6B5-4890-BA62-70961DD6BC80}" type="slidenum">
              <a:rPr lang="en-US" smtClean="0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smtClean="0">
                <a:latin typeface="Arial" pitchFamily="34" charset="0"/>
              </a:rPr>
              <a:t>  |  </a:t>
            </a:r>
            <a:r>
              <a:rPr lang="en-US" smtClean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smtClean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8813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2B856CBF-B2A4-4027-9276-0C63296F2D11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547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0642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6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6" y="153045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2404" indent="0">
              <a:buNone/>
              <a:defRPr sz="1200"/>
            </a:lvl2pPr>
            <a:lvl3pPr marL="904794" indent="0">
              <a:buNone/>
              <a:defRPr sz="1000"/>
            </a:lvl3pPr>
            <a:lvl4pPr marL="1357198" indent="0">
              <a:buNone/>
              <a:defRPr sz="1000"/>
            </a:lvl4pPr>
            <a:lvl5pPr marL="1809595" indent="0">
              <a:buNone/>
              <a:defRPr sz="1000"/>
            </a:lvl5pPr>
            <a:lvl6pPr marL="2261985" indent="0">
              <a:buNone/>
              <a:defRPr sz="1000"/>
            </a:lvl6pPr>
            <a:lvl7pPr marL="2714399" indent="0">
              <a:buNone/>
              <a:defRPr sz="1000"/>
            </a:lvl7pPr>
            <a:lvl8pPr marL="3166803" indent="0">
              <a:buNone/>
              <a:defRPr sz="1000"/>
            </a:lvl8pPr>
            <a:lvl9pPr marL="36191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8D9DA7E-292D-431D-B59A-33BAD2EB8B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764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00" y="5121288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20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2404" indent="0">
              <a:buNone/>
              <a:defRPr sz="2700"/>
            </a:lvl2pPr>
            <a:lvl3pPr marL="904794" indent="0">
              <a:buNone/>
              <a:defRPr sz="2400"/>
            </a:lvl3pPr>
            <a:lvl4pPr marL="1357198" indent="0">
              <a:buNone/>
              <a:defRPr sz="2000"/>
            </a:lvl4pPr>
            <a:lvl5pPr marL="1809595" indent="0">
              <a:buNone/>
              <a:defRPr sz="2000"/>
            </a:lvl5pPr>
            <a:lvl6pPr marL="2261985" indent="0">
              <a:buNone/>
              <a:defRPr sz="2000"/>
            </a:lvl6pPr>
            <a:lvl7pPr marL="2714399" indent="0">
              <a:buNone/>
              <a:defRPr sz="2000"/>
            </a:lvl7pPr>
            <a:lvl8pPr marL="3166803" indent="0">
              <a:buNone/>
              <a:defRPr sz="2000"/>
            </a:lvl8pPr>
            <a:lvl9pPr marL="361919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200" y="5724550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2404" indent="0">
              <a:buNone/>
              <a:defRPr sz="1200"/>
            </a:lvl2pPr>
            <a:lvl3pPr marL="904794" indent="0">
              <a:buNone/>
              <a:defRPr sz="1000"/>
            </a:lvl3pPr>
            <a:lvl4pPr marL="1357198" indent="0">
              <a:buNone/>
              <a:defRPr sz="1000"/>
            </a:lvl4pPr>
            <a:lvl5pPr marL="1809595" indent="0">
              <a:buNone/>
              <a:defRPr sz="1000"/>
            </a:lvl5pPr>
            <a:lvl6pPr marL="2261985" indent="0">
              <a:buNone/>
              <a:defRPr sz="1000"/>
            </a:lvl6pPr>
            <a:lvl7pPr marL="2714399" indent="0">
              <a:buNone/>
              <a:defRPr sz="1000"/>
            </a:lvl7pPr>
            <a:lvl8pPr marL="3166803" indent="0">
              <a:buNone/>
              <a:defRPr sz="1000"/>
            </a:lvl8pPr>
            <a:lvl9pPr marL="361919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47702C6D-7532-4EB2-84A5-2E47D738A363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6741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038C0602-8599-46AD-A16D-83948F2707C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7723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4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4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D959B6C4-DCA9-466B-883A-D22B86C40006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1794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FAD05d003_tatu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 b="35580"/>
          <a:stretch>
            <a:fillRect/>
          </a:stretch>
        </p:blipFill>
        <p:spPr bwMode="auto">
          <a:xfrm>
            <a:off x="0" y="555413"/>
            <a:ext cx="9601200" cy="375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3977641"/>
            <a:ext cx="9601200" cy="1139613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9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69055"/>
            <a:ext cx="9612869" cy="57573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9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626204" cy="438574"/>
          </a:xfrm>
          <a:prstGeom prst="rect">
            <a:avLst/>
          </a:prstGeom>
          <a:solidFill>
            <a:srgbClr val="78B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90">
              <a:solidFill>
                <a:srgbClr val="FFFFFF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418387" y="4052148"/>
            <a:ext cx="8756094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2940" smtClean="0">
                <a:solidFill>
                  <a:srgbClr val="FFFFFF"/>
                </a:solidFill>
              </a:rPr>
              <a:t>Consumer and Member Experience</a:t>
            </a:r>
            <a:r>
              <a:rPr lang="en-US" sz="2520" smtClean="0">
                <a:solidFill>
                  <a:srgbClr val="FFFFFF"/>
                </a:solidFill>
              </a:rPr>
              <a:t/>
            </a:r>
            <a:br>
              <a:rPr lang="en-US" sz="2520" smtClean="0">
                <a:solidFill>
                  <a:srgbClr val="FFFFFF"/>
                </a:solidFill>
              </a:rPr>
            </a:br>
            <a:r>
              <a:rPr lang="en-US" sz="2520" smtClean="0">
                <a:solidFill>
                  <a:srgbClr val="FFFFFF"/>
                </a:solidFill>
              </a:rPr>
              <a:t>Communications Forum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5363408"/>
            <a:ext cx="8161020" cy="44133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90" y="6109547"/>
            <a:ext cx="6720840" cy="355482"/>
          </a:xfrm>
        </p:spPr>
        <p:txBody>
          <a:bodyPr/>
          <a:lstStyle>
            <a:lvl1pPr marL="0" indent="0" algn="l">
              <a:buNone/>
              <a:defRPr/>
            </a:lvl1pPr>
            <a:lvl2pPr marL="480060" indent="0" algn="ctr">
              <a:buNone/>
              <a:defRPr/>
            </a:lvl2pPr>
            <a:lvl3pPr marL="960120" indent="0" algn="ctr">
              <a:buNone/>
              <a:defRPr/>
            </a:lvl3pPr>
            <a:lvl4pPr marL="1440180" indent="0" algn="ctr">
              <a:buNone/>
              <a:defRPr/>
            </a:lvl4pPr>
            <a:lvl5pPr marL="1920240" indent="0" algn="ctr">
              <a:buNone/>
              <a:defRPr/>
            </a:lvl5pPr>
            <a:lvl6pPr marL="2400300" indent="0" algn="ctr">
              <a:buNone/>
              <a:defRPr/>
            </a:lvl6pPr>
            <a:lvl7pPr marL="2880360" indent="0" algn="ctr">
              <a:buNone/>
              <a:defRPr/>
            </a:lvl7pPr>
            <a:lvl8pPr marL="3360420" indent="0" algn="ctr">
              <a:buNone/>
              <a:defRPr/>
            </a:lvl8pPr>
            <a:lvl9pPr marL="38404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C2EA4B-4566-42D6-906D-628CA8AED8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5A95-4223-46C4-BFB4-82767F513190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17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4299"/>
            <a:ext cx="8161020" cy="5962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91"/>
            <a:ext cx="6720840" cy="472243"/>
          </a:xfrm>
        </p:spPr>
        <p:txBody>
          <a:bodyPr/>
          <a:lstStyle>
            <a:lvl1pPr marL="0" indent="0" algn="ctr">
              <a:buNone/>
              <a:defRPr/>
            </a:lvl1pPr>
            <a:lvl2pPr marL="479764" indent="0" algn="ctr">
              <a:buNone/>
              <a:defRPr/>
            </a:lvl2pPr>
            <a:lvl3pPr marL="959535" indent="0" algn="ctr">
              <a:buNone/>
              <a:defRPr/>
            </a:lvl3pPr>
            <a:lvl4pPr marL="1439288" indent="0" algn="ctr">
              <a:buNone/>
              <a:defRPr/>
            </a:lvl4pPr>
            <a:lvl5pPr marL="1919071" indent="0" algn="ctr">
              <a:buNone/>
              <a:defRPr/>
            </a:lvl5pPr>
            <a:lvl6pPr marL="2398841" indent="0" algn="ctr">
              <a:buNone/>
              <a:defRPr/>
            </a:lvl6pPr>
            <a:lvl7pPr marL="2878595" indent="0" algn="ctr">
              <a:buNone/>
              <a:defRPr/>
            </a:lvl7pPr>
            <a:lvl8pPr marL="3358376" indent="0" algn="ctr">
              <a:buNone/>
              <a:defRPr/>
            </a:lvl8pPr>
            <a:lvl9pPr marL="383815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E88DE-36AB-4AA1-8BF6-238603F51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4320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29" y="1439333"/>
            <a:ext cx="8641080" cy="17477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82825A-7CD8-450B-BF5A-B4F9D66DA1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FCFF6-7CB9-49AA-B770-7D701EC99585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575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 userDrawn="1"/>
        </p:nvSpPr>
        <p:spPr bwMode="auto">
          <a:xfrm>
            <a:off x="4708235" y="5118702"/>
            <a:ext cx="184730" cy="38318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sz="1890" smtClean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ChangeArrowheads="1"/>
          </p:cNvSpPr>
          <p:nvPr userDrawn="1"/>
        </p:nvSpPr>
        <p:spPr bwMode="auto">
          <a:xfrm>
            <a:off x="0" y="3574382"/>
            <a:ext cx="9601200" cy="38318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sz="1890" smtClean="0">
              <a:solidFill>
                <a:srgbClr val="000000"/>
              </a:solidFill>
            </a:endParaRPr>
          </a:p>
        </p:txBody>
      </p:sp>
      <p:sp>
        <p:nvSpPr>
          <p:cNvPr id="6" name="Rectangle 46"/>
          <p:cNvSpPr>
            <a:spLocks noChangeArrowheads="1"/>
          </p:cNvSpPr>
          <p:nvPr userDrawn="1"/>
        </p:nvSpPr>
        <p:spPr bwMode="auto">
          <a:xfrm>
            <a:off x="0" y="289315"/>
            <a:ext cx="9601200" cy="3831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sz="189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2959932"/>
            <a:ext cx="8161020" cy="499496"/>
          </a:xfrm>
        </p:spPr>
        <p:txBody>
          <a:bodyPr/>
          <a:lstStyle>
            <a:lvl1pPr algn="l">
              <a:defRPr sz="2940" b="1" cap="all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4536239"/>
            <a:ext cx="8161020" cy="476028"/>
          </a:xfrm>
        </p:spPr>
        <p:txBody>
          <a:bodyPr/>
          <a:lstStyle>
            <a:lvl1pPr marL="0" indent="0">
              <a:buNone/>
              <a:defRPr sz="2520">
                <a:solidFill>
                  <a:srgbClr val="FFFFFF"/>
                </a:solidFill>
              </a:defRPr>
            </a:lvl1pPr>
            <a:lvl2pPr marL="480060" indent="0">
              <a:buNone/>
              <a:defRPr sz="1890"/>
            </a:lvl2pPr>
            <a:lvl3pPr marL="960120" indent="0">
              <a:buNone/>
              <a:defRPr sz="1680"/>
            </a:lvl3pPr>
            <a:lvl4pPr marL="1440180" indent="0">
              <a:buNone/>
              <a:defRPr sz="1470"/>
            </a:lvl4pPr>
            <a:lvl5pPr marL="1920240" indent="0">
              <a:buNone/>
              <a:defRPr sz="1470"/>
            </a:lvl5pPr>
            <a:lvl6pPr marL="2400300" indent="0">
              <a:buNone/>
              <a:defRPr sz="1470"/>
            </a:lvl6pPr>
            <a:lvl7pPr marL="2880360" indent="0">
              <a:buNone/>
              <a:defRPr sz="1470"/>
            </a:lvl7pPr>
            <a:lvl8pPr marL="3360420" indent="0">
              <a:buNone/>
              <a:defRPr sz="1470"/>
            </a:lvl8pPr>
            <a:lvl9pPr marL="3840480" indent="0">
              <a:buNone/>
              <a:defRPr sz="14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300DA5-6DFC-462C-A3E0-1D2D5DE95D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FA24-8E7E-44F2-8D03-E672E13E6B33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795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52507"/>
            <a:ext cx="4240530" cy="220265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852507"/>
            <a:ext cx="4240530" cy="220265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67BD0B-74F1-46F9-AC60-21237F88FD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AAD9-D2BB-46E4-9F6C-3BBD9FB11B72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4538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070808"/>
            <a:ext cx="8641080" cy="4413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859100"/>
            <a:ext cx="4242197" cy="460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193110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859100"/>
            <a:ext cx="4243864" cy="460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193110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E24FA-B119-43A3-9E72-19348DF87F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8E56-6A15-4A39-B13D-E2E64FFE3FA2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372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00F50-0929-40A6-99B3-5D52A741AF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3380-0D34-4A52-9BE6-EAE3325A1912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769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3C05F2-6B89-4BFF-B228-E5842DD8F9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484E-8CF8-4EAD-9236-F4B113F47535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1426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56742"/>
            <a:ext cx="3158729" cy="67403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251613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307264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0BDB2D-CFE4-47F6-952C-6BC88801EE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1BD0-F2D3-401D-96B1-8075DC4C6CA9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8386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341979"/>
            <a:ext cx="5760720" cy="383182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583558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307264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A4A1E0-C1E8-4CBE-B8C3-DA6E9747D0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1705A-4503-41FF-8B61-0234A7DEF9B0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5785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8688736" y="1439333"/>
            <a:ext cx="17821545" cy="3554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D92DDF-BD7F-442A-A2CE-2CC9ECBA62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0E5D-8590-4276-AF65-770627D5416D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2772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729828"/>
            <a:ext cx="882678" cy="30717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0731" y="729828"/>
            <a:ext cx="1840119" cy="30717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FDCB82-4648-4128-8ECD-DBF93CECB5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0E9A-C7FF-4177-822C-5096BA8BB294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52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3083-C587-4700-9A5F-FD55F41BC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9552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FAD05d003_tatum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 b="35580"/>
          <a:stretch>
            <a:fillRect/>
          </a:stretch>
        </p:blipFill>
        <p:spPr bwMode="auto">
          <a:xfrm>
            <a:off x="0" y="555413"/>
            <a:ext cx="9601200" cy="375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3977641"/>
            <a:ext cx="9601200" cy="1139613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9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69055"/>
            <a:ext cx="9612869" cy="57573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9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626204" cy="438574"/>
          </a:xfrm>
          <a:prstGeom prst="rect">
            <a:avLst/>
          </a:prstGeom>
          <a:solidFill>
            <a:srgbClr val="78B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90">
              <a:solidFill>
                <a:srgbClr val="FFFFFF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418387" y="4052148"/>
            <a:ext cx="8756094" cy="9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2940" smtClean="0">
                <a:solidFill>
                  <a:srgbClr val="FFFFFF"/>
                </a:solidFill>
              </a:rPr>
              <a:t>Consumer and Member Experience</a:t>
            </a:r>
            <a:r>
              <a:rPr lang="en-US" sz="2520" smtClean="0">
                <a:solidFill>
                  <a:srgbClr val="FFFFFF"/>
                </a:solidFill>
              </a:rPr>
              <a:t/>
            </a:r>
            <a:br>
              <a:rPr lang="en-US" sz="2520" smtClean="0">
                <a:solidFill>
                  <a:srgbClr val="FFFFFF"/>
                </a:solidFill>
              </a:rPr>
            </a:br>
            <a:r>
              <a:rPr lang="en-US" sz="2520" smtClean="0">
                <a:solidFill>
                  <a:srgbClr val="FFFFFF"/>
                </a:solidFill>
              </a:rPr>
              <a:t>Communications Forum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5363408"/>
            <a:ext cx="8161020" cy="44133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90" y="6109547"/>
            <a:ext cx="6720840" cy="355482"/>
          </a:xfrm>
        </p:spPr>
        <p:txBody>
          <a:bodyPr/>
          <a:lstStyle>
            <a:lvl1pPr marL="0" indent="0" algn="l">
              <a:buNone/>
              <a:defRPr/>
            </a:lvl1pPr>
            <a:lvl2pPr marL="480060" indent="0" algn="ctr">
              <a:buNone/>
              <a:defRPr/>
            </a:lvl2pPr>
            <a:lvl3pPr marL="960120" indent="0" algn="ctr">
              <a:buNone/>
              <a:defRPr/>
            </a:lvl3pPr>
            <a:lvl4pPr marL="1440180" indent="0" algn="ctr">
              <a:buNone/>
              <a:defRPr/>
            </a:lvl4pPr>
            <a:lvl5pPr marL="1920240" indent="0" algn="ctr">
              <a:buNone/>
              <a:defRPr/>
            </a:lvl5pPr>
            <a:lvl6pPr marL="2400300" indent="0" algn="ctr">
              <a:buNone/>
              <a:defRPr/>
            </a:lvl6pPr>
            <a:lvl7pPr marL="2880360" indent="0" algn="ctr">
              <a:buNone/>
              <a:defRPr/>
            </a:lvl7pPr>
            <a:lvl8pPr marL="3360420" indent="0" algn="ctr">
              <a:buNone/>
              <a:defRPr/>
            </a:lvl8pPr>
            <a:lvl9pPr marL="38404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12567A-1459-48E8-9C34-01E13B5D6F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EA436-FCCF-4E3C-8670-98CAAF86FFA8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4781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29" y="1439333"/>
            <a:ext cx="8641080" cy="17477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08C03A-B683-4F0E-B3B3-DBD38C8176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F4B5-7D44-4D9E-953B-E8D8887B58EA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4528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ChangeArrowheads="1"/>
          </p:cNvSpPr>
          <p:nvPr userDrawn="1"/>
        </p:nvSpPr>
        <p:spPr bwMode="auto">
          <a:xfrm>
            <a:off x="4708235" y="5118702"/>
            <a:ext cx="184730" cy="38318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sz="1890" smtClean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ChangeArrowheads="1"/>
          </p:cNvSpPr>
          <p:nvPr userDrawn="1"/>
        </p:nvSpPr>
        <p:spPr bwMode="auto">
          <a:xfrm>
            <a:off x="0" y="3574382"/>
            <a:ext cx="9601200" cy="38318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sz="1890" smtClean="0">
              <a:solidFill>
                <a:srgbClr val="000000"/>
              </a:solidFill>
            </a:endParaRPr>
          </a:p>
        </p:txBody>
      </p:sp>
      <p:sp>
        <p:nvSpPr>
          <p:cNvPr id="6" name="Rectangle 46"/>
          <p:cNvSpPr>
            <a:spLocks noChangeArrowheads="1"/>
          </p:cNvSpPr>
          <p:nvPr userDrawn="1"/>
        </p:nvSpPr>
        <p:spPr bwMode="auto">
          <a:xfrm>
            <a:off x="0" y="289315"/>
            <a:ext cx="9601200" cy="3831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sz="189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2959932"/>
            <a:ext cx="8161020" cy="499496"/>
          </a:xfrm>
        </p:spPr>
        <p:txBody>
          <a:bodyPr/>
          <a:lstStyle>
            <a:lvl1pPr algn="l">
              <a:defRPr sz="2940" b="1" cap="all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4536239"/>
            <a:ext cx="8161020" cy="476028"/>
          </a:xfrm>
        </p:spPr>
        <p:txBody>
          <a:bodyPr/>
          <a:lstStyle>
            <a:lvl1pPr marL="0" indent="0">
              <a:buNone/>
              <a:defRPr sz="2520">
                <a:solidFill>
                  <a:srgbClr val="FFFFFF"/>
                </a:solidFill>
              </a:defRPr>
            </a:lvl1pPr>
            <a:lvl2pPr marL="480060" indent="0">
              <a:buNone/>
              <a:defRPr sz="1890"/>
            </a:lvl2pPr>
            <a:lvl3pPr marL="960120" indent="0">
              <a:buNone/>
              <a:defRPr sz="1680"/>
            </a:lvl3pPr>
            <a:lvl4pPr marL="1440180" indent="0">
              <a:buNone/>
              <a:defRPr sz="1470"/>
            </a:lvl4pPr>
            <a:lvl5pPr marL="1920240" indent="0">
              <a:buNone/>
              <a:defRPr sz="1470"/>
            </a:lvl5pPr>
            <a:lvl6pPr marL="2400300" indent="0">
              <a:buNone/>
              <a:defRPr sz="1470"/>
            </a:lvl6pPr>
            <a:lvl7pPr marL="2880360" indent="0">
              <a:buNone/>
              <a:defRPr sz="1470"/>
            </a:lvl7pPr>
            <a:lvl8pPr marL="3360420" indent="0">
              <a:buNone/>
              <a:defRPr sz="1470"/>
            </a:lvl8pPr>
            <a:lvl9pPr marL="3840480" indent="0">
              <a:buNone/>
              <a:defRPr sz="14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C10C3F-646B-429E-A179-C69E3F0AD1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912B-045B-4853-83E5-B862C36A845C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021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52507"/>
            <a:ext cx="4240530" cy="220265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852507"/>
            <a:ext cx="4240530" cy="2202654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5801FA-A008-4D18-998E-9A8C0E5D15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EC0EC-BFB5-4E9E-BE0C-A38CE076EA4F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9208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070808"/>
            <a:ext cx="8641080" cy="4413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859100"/>
            <a:ext cx="4242197" cy="460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193110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859100"/>
            <a:ext cx="4243864" cy="460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193110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80ED7B-162A-431A-A2B1-4B423B8FD4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9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886DC-B04B-41D6-A142-EF46DF2AB460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2878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4DFAA4-3489-4BA8-BDBD-10EB009CDD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BB537-B9FD-4D44-9EE0-A58D224F5579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68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0B9E83-377A-496E-A4C8-629A408E1C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FC84-0489-4A60-876C-2D4B37EC8848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1826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56742"/>
            <a:ext cx="3158729" cy="67403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251613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307264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1E9C4-940D-47A3-B896-30E9F0312C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955C-DC3E-4944-9455-EEBC5A817B8F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957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341979"/>
            <a:ext cx="5760720" cy="383182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583558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307264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A8FF89-D34A-46C6-AFC7-46751699AB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7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4328-9B93-4060-9BB2-9E5433C49828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142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8688736" y="1439333"/>
            <a:ext cx="17821545" cy="3554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BDC7CC-DD0D-4419-B34B-619493EFA0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3148-D979-4D8A-B432-E1D0A5ECC43D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6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710"/>
            <a:ext cx="8161020" cy="12803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4290423"/>
            <a:ext cx="8161020" cy="410361"/>
          </a:xfrm>
        </p:spPr>
        <p:txBody>
          <a:bodyPr anchor="b"/>
          <a:lstStyle>
            <a:lvl1pPr marL="0" indent="0">
              <a:buNone/>
              <a:defRPr sz="2100"/>
            </a:lvl1pPr>
            <a:lvl2pPr marL="479764" indent="0">
              <a:buNone/>
              <a:defRPr sz="1900"/>
            </a:lvl2pPr>
            <a:lvl3pPr marL="959535" indent="0">
              <a:buNone/>
              <a:defRPr sz="1700"/>
            </a:lvl3pPr>
            <a:lvl4pPr marL="1439288" indent="0">
              <a:buNone/>
              <a:defRPr sz="1500"/>
            </a:lvl4pPr>
            <a:lvl5pPr marL="1919071" indent="0">
              <a:buNone/>
              <a:defRPr sz="1500"/>
            </a:lvl5pPr>
            <a:lvl6pPr marL="2398841" indent="0">
              <a:buNone/>
              <a:defRPr sz="1500"/>
            </a:lvl6pPr>
            <a:lvl7pPr marL="2878595" indent="0">
              <a:buNone/>
              <a:defRPr sz="1500"/>
            </a:lvl7pPr>
            <a:lvl8pPr marL="3358376" indent="0">
              <a:buNone/>
              <a:defRPr sz="1500"/>
            </a:lvl8pPr>
            <a:lvl9pPr marL="3838151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0EEE-0F8D-4785-A30A-69D388328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5127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729828"/>
            <a:ext cx="882678" cy="30717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0731" y="729828"/>
            <a:ext cx="1840119" cy="30717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E4A5F0-6479-4780-8B01-DEEA5D5550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|     © 2014 Kaiser Foundation Health Plan, Inc. For internal use only.</a:t>
            </a:r>
            <a:endParaRPr lang="en-US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F14D-2FE4-4CB8-8372-13C47B4BE51C}" type="datetime4">
              <a:rPr lang="en-US" smtClean="0"/>
              <a:pPr>
                <a:defRPr/>
              </a:pPr>
              <a:t>March 25, 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671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09" y="6711982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00" tIns="44945" rIns="89900" bIns="44945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80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00" tIns="44945" rIns="89900" bIns="44945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41" y="4011817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00" tIns="44945" rIns="89900" bIns="44945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890034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575175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34" y="4700591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34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49550" indent="0">
              <a:buNone/>
              <a:defRPr sz="1800"/>
            </a:lvl2pPr>
            <a:lvl3pPr marL="899092" indent="0">
              <a:buNone/>
              <a:defRPr sz="1600"/>
            </a:lvl3pPr>
            <a:lvl4pPr marL="1348641" indent="0">
              <a:buNone/>
              <a:defRPr sz="1400"/>
            </a:lvl4pPr>
            <a:lvl5pPr marL="1798184" indent="0">
              <a:buNone/>
              <a:defRPr sz="1400"/>
            </a:lvl5pPr>
            <a:lvl6pPr marL="2247718" indent="0">
              <a:buNone/>
              <a:defRPr sz="1400"/>
            </a:lvl6pPr>
            <a:lvl7pPr marL="2697291" indent="0">
              <a:buNone/>
              <a:defRPr sz="1400"/>
            </a:lvl7pPr>
            <a:lvl8pPr marL="3146823" indent="0">
              <a:buNone/>
              <a:defRPr sz="1400"/>
            </a:lvl8pPr>
            <a:lvl9pPr marL="35963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133883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69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099251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917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550" indent="0">
              <a:buNone/>
              <a:defRPr sz="2000" b="1"/>
            </a:lvl2pPr>
            <a:lvl3pPr marL="899092" indent="0">
              <a:buNone/>
              <a:defRPr sz="1800" b="1"/>
            </a:lvl3pPr>
            <a:lvl4pPr marL="1348641" indent="0">
              <a:buNone/>
              <a:defRPr sz="1600" b="1"/>
            </a:lvl4pPr>
            <a:lvl5pPr marL="1798184" indent="0">
              <a:buNone/>
              <a:defRPr sz="1600" b="1"/>
            </a:lvl5pPr>
            <a:lvl6pPr marL="2247718" indent="0">
              <a:buNone/>
              <a:defRPr sz="1600" b="1"/>
            </a:lvl6pPr>
            <a:lvl7pPr marL="2697291" indent="0">
              <a:buNone/>
              <a:defRPr sz="1600" b="1"/>
            </a:lvl7pPr>
            <a:lvl8pPr marL="3146823" indent="0">
              <a:buNone/>
              <a:defRPr sz="1600" b="1"/>
            </a:lvl8pPr>
            <a:lvl9pPr marL="35963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001" y="1636917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9550" indent="0">
              <a:buNone/>
              <a:defRPr sz="2000" b="1"/>
            </a:lvl2pPr>
            <a:lvl3pPr marL="899092" indent="0">
              <a:buNone/>
              <a:defRPr sz="1800" b="1"/>
            </a:lvl3pPr>
            <a:lvl4pPr marL="1348641" indent="0">
              <a:buNone/>
              <a:defRPr sz="1600" b="1"/>
            </a:lvl4pPr>
            <a:lvl5pPr marL="1798184" indent="0">
              <a:buNone/>
              <a:defRPr sz="1600" b="1"/>
            </a:lvl5pPr>
            <a:lvl6pPr marL="2247718" indent="0">
              <a:buNone/>
              <a:defRPr sz="1600" b="1"/>
            </a:lvl6pPr>
            <a:lvl7pPr marL="2697291" indent="0">
              <a:buNone/>
              <a:defRPr sz="1600" b="1"/>
            </a:lvl7pPr>
            <a:lvl8pPr marL="3146823" indent="0">
              <a:buNone/>
              <a:defRPr sz="1600" b="1"/>
            </a:lvl8pPr>
            <a:lvl9pPr marL="359636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001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8985504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095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0459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522529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6" y="290718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8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46" y="153043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49550" indent="0">
              <a:buNone/>
              <a:defRPr sz="1200"/>
            </a:lvl2pPr>
            <a:lvl3pPr marL="899092" indent="0">
              <a:buNone/>
              <a:defRPr sz="1000"/>
            </a:lvl3pPr>
            <a:lvl4pPr marL="1348641" indent="0">
              <a:buNone/>
              <a:defRPr sz="1000"/>
            </a:lvl4pPr>
            <a:lvl5pPr marL="1798184" indent="0">
              <a:buNone/>
              <a:defRPr sz="1000"/>
            </a:lvl5pPr>
            <a:lvl6pPr marL="2247718" indent="0">
              <a:buNone/>
              <a:defRPr sz="1000"/>
            </a:lvl6pPr>
            <a:lvl7pPr marL="2697291" indent="0">
              <a:buNone/>
              <a:defRPr sz="1000"/>
            </a:lvl7pPr>
            <a:lvl8pPr marL="3146823" indent="0">
              <a:buNone/>
              <a:defRPr sz="1000"/>
            </a:lvl8pPr>
            <a:lvl9pPr marL="35963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9080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52597"/>
            <a:ext cx="4240530" cy="265522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852597"/>
            <a:ext cx="4240530" cy="265522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63F8E-F171-4C04-831A-0ECC77B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9072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90" y="5121279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9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49550" indent="0">
              <a:buNone/>
              <a:defRPr sz="2700"/>
            </a:lvl2pPr>
            <a:lvl3pPr marL="899092" indent="0">
              <a:buNone/>
              <a:defRPr sz="2400"/>
            </a:lvl3pPr>
            <a:lvl4pPr marL="1348641" indent="0">
              <a:buNone/>
              <a:defRPr sz="2000"/>
            </a:lvl4pPr>
            <a:lvl5pPr marL="1798184" indent="0">
              <a:buNone/>
              <a:defRPr sz="2000"/>
            </a:lvl5pPr>
            <a:lvl6pPr marL="2247718" indent="0">
              <a:buNone/>
              <a:defRPr sz="2000"/>
            </a:lvl6pPr>
            <a:lvl7pPr marL="2697291" indent="0">
              <a:buNone/>
              <a:defRPr sz="2000"/>
            </a:lvl7pPr>
            <a:lvl8pPr marL="3146823" indent="0">
              <a:buNone/>
              <a:defRPr sz="2000"/>
            </a:lvl8pPr>
            <a:lvl9pPr marL="359636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90" y="5724541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49550" indent="0">
              <a:buNone/>
              <a:defRPr sz="1200"/>
            </a:lvl2pPr>
            <a:lvl3pPr marL="899092" indent="0">
              <a:buNone/>
              <a:defRPr sz="1000"/>
            </a:lvl3pPr>
            <a:lvl4pPr marL="1348641" indent="0">
              <a:buNone/>
              <a:defRPr sz="1000"/>
            </a:lvl4pPr>
            <a:lvl5pPr marL="1798184" indent="0">
              <a:buNone/>
              <a:defRPr sz="1000"/>
            </a:lvl5pPr>
            <a:lvl6pPr marL="2247718" indent="0">
              <a:buNone/>
              <a:defRPr sz="1000"/>
            </a:lvl6pPr>
            <a:lvl7pPr marL="2697291" indent="0">
              <a:buNone/>
              <a:defRPr sz="1000"/>
            </a:lvl7pPr>
            <a:lvl8pPr marL="3146823" indent="0">
              <a:buNone/>
              <a:defRPr sz="1000"/>
            </a:lvl8pPr>
            <a:lvl9pPr marL="359636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421219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137102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76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76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120695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0033" y="50"/>
            <a:ext cx="9124474" cy="978747"/>
          </a:xfrm>
        </p:spPr>
        <p:txBody>
          <a:bodyPr anchor="b"/>
          <a:lstStyle>
            <a:lvl1pPr>
              <a:defRPr sz="34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40053" y="6969982"/>
            <a:ext cx="9168324" cy="225652"/>
          </a:xfrm>
        </p:spPr>
        <p:txBody>
          <a:bodyPr anchor="b"/>
          <a:lstStyle>
            <a:lvl1pPr marL="0" indent="0" algn="r">
              <a:buNone/>
              <a:defRPr sz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Footer test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3569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09" y="6712012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77" tIns="44828" rIns="89677" bIns="44828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80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77" tIns="44828" rIns="89677" bIns="44828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41" y="4011847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77" tIns="44828" rIns="89677" bIns="44828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6679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606291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34" y="4700591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34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48431" indent="0">
              <a:buNone/>
              <a:defRPr sz="1800"/>
            </a:lvl2pPr>
            <a:lvl3pPr marL="896850" indent="0">
              <a:buNone/>
              <a:defRPr sz="1600"/>
            </a:lvl3pPr>
            <a:lvl4pPr marL="1345281" indent="0">
              <a:buNone/>
              <a:defRPr sz="1400"/>
            </a:lvl4pPr>
            <a:lvl5pPr marL="1793703" indent="0">
              <a:buNone/>
              <a:defRPr sz="1400"/>
            </a:lvl5pPr>
            <a:lvl6pPr marL="2242116" indent="0">
              <a:buNone/>
              <a:defRPr sz="1400"/>
            </a:lvl6pPr>
            <a:lvl7pPr marL="2690570" indent="0">
              <a:buNone/>
              <a:defRPr sz="1400"/>
            </a:lvl7pPr>
            <a:lvl8pPr marL="3138979" indent="0">
              <a:buNone/>
              <a:defRPr sz="1400"/>
            </a:lvl8pPr>
            <a:lvl9pPr marL="358739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822463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69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009921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947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431" indent="0">
              <a:buNone/>
              <a:defRPr sz="2000" b="1"/>
            </a:lvl2pPr>
            <a:lvl3pPr marL="896850" indent="0">
              <a:buNone/>
              <a:defRPr sz="1800" b="1"/>
            </a:lvl3pPr>
            <a:lvl4pPr marL="1345281" indent="0">
              <a:buNone/>
              <a:defRPr sz="1600" b="1"/>
            </a:lvl4pPr>
            <a:lvl5pPr marL="1793703" indent="0">
              <a:buNone/>
              <a:defRPr sz="1600" b="1"/>
            </a:lvl5pPr>
            <a:lvl6pPr marL="2242116" indent="0">
              <a:buNone/>
              <a:defRPr sz="1600" b="1"/>
            </a:lvl6pPr>
            <a:lvl7pPr marL="2690570" indent="0">
              <a:buNone/>
              <a:defRPr sz="1600" b="1"/>
            </a:lvl7pPr>
            <a:lvl8pPr marL="3138979" indent="0">
              <a:buNone/>
              <a:defRPr sz="1600" b="1"/>
            </a:lvl8pPr>
            <a:lvl9pPr marL="35873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030" y="1636947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431" indent="0">
              <a:buNone/>
              <a:defRPr sz="2000" b="1"/>
            </a:lvl2pPr>
            <a:lvl3pPr marL="896850" indent="0">
              <a:buNone/>
              <a:defRPr sz="1800" b="1"/>
            </a:lvl3pPr>
            <a:lvl4pPr marL="1345281" indent="0">
              <a:buNone/>
              <a:defRPr sz="1600" b="1"/>
            </a:lvl4pPr>
            <a:lvl5pPr marL="1793703" indent="0">
              <a:buNone/>
              <a:defRPr sz="1600" b="1"/>
            </a:lvl5pPr>
            <a:lvl6pPr marL="2242116" indent="0">
              <a:buNone/>
              <a:defRPr sz="1600" b="1"/>
            </a:lvl6pPr>
            <a:lvl7pPr marL="2690570" indent="0">
              <a:buNone/>
              <a:defRPr sz="1600" b="1"/>
            </a:lvl7pPr>
            <a:lvl8pPr marL="3138979" indent="0">
              <a:buNone/>
              <a:defRPr sz="1600" b="1"/>
            </a:lvl8pPr>
            <a:lvl9pPr marL="358739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030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3676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15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915963"/>
            <a:ext cx="8641080" cy="5962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77" y="1847631"/>
            <a:ext cx="4242197" cy="47224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764" indent="0">
              <a:buNone/>
              <a:defRPr sz="2100" b="1"/>
            </a:lvl2pPr>
            <a:lvl3pPr marL="959535" indent="0">
              <a:buNone/>
              <a:defRPr sz="1900" b="1"/>
            </a:lvl3pPr>
            <a:lvl4pPr marL="1439288" indent="0">
              <a:buNone/>
              <a:defRPr sz="1700" b="1"/>
            </a:lvl4pPr>
            <a:lvl5pPr marL="1919071" indent="0">
              <a:buNone/>
              <a:defRPr sz="1700" b="1"/>
            </a:lvl5pPr>
            <a:lvl6pPr marL="2398841" indent="0">
              <a:buNone/>
              <a:defRPr sz="1700" b="1"/>
            </a:lvl6pPr>
            <a:lvl7pPr marL="2878595" indent="0">
              <a:buNone/>
              <a:defRPr sz="1700" b="1"/>
            </a:lvl7pPr>
            <a:lvl8pPr marL="3358376" indent="0">
              <a:buNone/>
              <a:defRPr sz="1700" b="1"/>
            </a:lvl8pPr>
            <a:lvl9pPr marL="383815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77" y="2319889"/>
            <a:ext cx="4242197" cy="196647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306" y="1847631"/>
            <a:ext cx="4243864" cy="47224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764" indent="0">
              <a:buNone/>
              <a:defRPr sz="2100" b="1"/>
            </a:lvl2pPr>
            <a:lvl3pPr marL="959535" indent="0">
              <a:buNone/>
              <a:defRPr sz="1900" b="1"/>
            </a:lvl3pPr>
            <a:lvl4pPr marL="1439288" indent="0">
              <a:buNone/>
              <a:defRPr sz="1700" b="1"/>
            </a:lvl4pPr>
            <a:lvl5pPr marL="1919071" indent="0">
              <a:buNone/>
              <a:defRPr sz="1700" b="1"/>
            </a:lvl5pPr>
            <a:lvl6pPr marL="2398841" indent="0">
              <a:buNone/>
              <a:defRPr sz="1700" b="1"/>
            </a:lvl6pPr>
            <a:lvl7pPr marL="2878595" indent="0">
              <a:buNone/>
              <a:defRPr sz="1700" b="1"/>
            </a:lvl7pPr>
            <a:lvl8pPr marL="3358376" indent="0">
              <a:buNone/>
              <a:defRPr sz="1700" b="1"/>
            </a:lvl8pPr>
            <a:lvl9pPr marL="383815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306" y="2319889"/>
            <a:ext cx="4243864" cy="196647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2161-CDDD-4594-8206-983A2A318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320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699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377757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6" y="290747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8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46" y="153043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48431" indent="0">
              <a:buNone/>
              <a:defRPr sz="1200"/>
            </a:lvl2pPr>
            <a:lvl3pPr marL="896850" indent="0">
              <a:buNone/>
              <a:defRPr sz="1000"/>
            </a:lvl3pPr>
            <a:lvl4pPr marL="1345281" indent="0">
              <a:buNone/>
              <a:defRPr sz="1000"/>
            </a:lvl4pPr>
            <a:lvl5pPr marL="1793703" indent="0">
              <a:buNone/>
              <a:defRPr sz="1000"/>
            </a:lvl5pPr>
            <a:lvl6pPr marL="2242116" indent="0">
              <a:buNone/>
              <a:defRPr sz="1000"/>
            </a:lvl6pPr>
            <a:lvl7pPr marL="2690570" indent="0">
              <a:buNone/>
              <a:defRPr sz="1000"/>
            </a:lvl7pPr>
            <a:lvl8pPr marL="3138979" indent="0">
              <a:buNone/>
              <a:defRPr sz="1000"/>
            </a:lvl8pPr>
            <a:lvl9pPr marL="358739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613888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90" y="5121279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9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48431" indent="0">
              <a:buNone/>
              <a:defRPr sz="2700"/>
            </a:lvl2pPr>
            <a:lvl3pPr marL="896850" indent="0">
              <a:buNone/>
              <a:defRPr sz="2400"/>
            </a:lvl3pPr>
            <a:lvl4pPr marL="1345281" indent="0">
              <a:buNone/>
              <a:defRPr sz="2000"/>
            </a:lvl4pPr>
            <a:lvl5pPr marL="1793703" indent="0">
              <a:buNone/>
              <a:defRPr sz="2000"/>
            </a:lvl5pPr>
            <a:lvl6pPr marL="2242116" indent="0">
              <a:buNone/>
              <a:defRPr sz="2000"/>
            </a:lvl6pPr>
            <a:lvl7pPr marL="2690570" indent="0">
              <a:buNone/>
              <a:defRPr sz="2000"/>
            </a:lvl7pPr>
            <a:lvl8pPr marL="3138979" indent="0">
              <a:buNone/>
              <a:defRPr sz="2000"/>
            </a:lvl8pPr>
            <a:lvl9pPr marL="3587397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90" y="5724541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48431" indent="0">
              <a:buNone/>
              <a:defRPr sz="1200"/>
            </a:lvl2pPr>
            <a:lvl3pPr marL="896850" indent="0">
              <a:buNone/>
              <a:defRPr sz="1000"/>
            </a:lvl3pPr>
            <a:lvl4pPr marL="1345281" indent="0">
              <a:buNone/>
              <a:defRPr sz="1000"/>
            </a:lvl4pPr>
            <a:lvl5pPr marL="1793703" indent="0">
              <a:buNone/>
              <a:defRPr sz="1000"/>
            </a:lvl5pPr>
            <a:lvl6pPr marL="2242116" indent="0">
              <a:buNone/>
              <a:defRPr sz="1000"/>
            </a:lvl6pPr>
            <a:lvl7pPr marL="2690570" indent="0">
              <a:buNone/>
              <a:defRPr sz="1000"/>
            </a:lvl7pPr>
            <a:lvl8pPr marL="3138979" indent="0">
              <a:buNone/>
              <a:defRPr sz="1000"/>
            </a:lvl8pPr>
            <a:lvl9pPr marL="358739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039422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408639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76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76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909896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09" y="6712009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01" tIns="44841" rIns="89701" bIns="44841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80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01" tIns="44841" rIns="89701" bIns="44841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41" y="4011844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01" tIns="44841" rIns="89701" bIns="44841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328331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99652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34" y="4700591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34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48550" indent="0">
              <a:buNone/>
              <a:defRPr sz="1800"/>
            </a:lvl2pPr>
            <a:lvl3pPr marL="897090" indent="0">
              <a:buNone/>
              <a:defRPr sz="1600"/>
            </a:lvl3pPr>
            <a:lvl4pPr marL="1345642" indent="0">
              <a:buNone/>
              <a:defRPr sz="1400"/>
            </a:lvl4pPr>
            <a:lvl5pPr marL="1794181" indent="0">
              <a:buNone/>
              <a:defRPr sz="1400"/>
            </a:lvl5pPr>
            <a:lvl6pPr marL="2242716" indent="0">
              <a:buNone/>
              <a:defRPr sz="1400"/>
            </a:lvl6pPr>
            <a:lvl7pPr marL="2691290" indent="0">
              <a:buNone/>
              <a:defRPr sz="1400"/>
            </a:lvl7pPr>
            <a:lvl8pPr marL="3139821" indent="0">
              <a:buNone/>
              <a:defRPr sz="1400"/>
            </a:lvl8pPr>
            <a:lvl9pPr marL="358835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261509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69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751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4700600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4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47394" indent="0">
              <a:buNone/>
              <a:defRPr sz="1800"/>
            </a:lvl2pPr>
            <a:lvl3pPr marL="894773" indent="0">
              <a:buNone/>
              <a:defRPr sz="1600"/>
            </a:lvl3pPr>
            <a:lvl4pPr marL="1342165" indent="0">
              <a:buNone/>
              <a:defRPr sz="1400"/>
            </a:lvl4pPr>
            <a:lvl5pPr marL="1789551" indent="0">
              <a:buNone/>
              <a:defRPr sz="1400"/>
            </a:lvl5pPr>
            <a:lvl6pPr marL="2236928" indent="0">
              <a:buNone/>
              <a:defRPr sz="1400"/>
            </a:lvl6pPr>
            <a:lvl7pPr marL="2684337" indent="0">
              <a:buNone/>
              <a:defRPr sz="1400"/>
            </a:lvl7pPr>
            <a:lvl8pPr marL="3131717" indent="0">
              <a:buNone/>
              <a:defRPr sz="1400"/>
            </a:lvl8pPr>
            <a:lvl9pPr marL="357909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7361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3934-3BF3-42FE-9E4F-FC26FBBF2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7491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944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550" indent="0">
              <a:buNone/>
              <a:defRPr sz="2000" b="1"/>
            </a:lvl2pPr>
            <a:lvl3pPr marL="897090" indent="0">
              <a:buNone/>
              <a:defRPr sz="1800" b="1"/>
            </a:lvl3pPr>
            <a:lvl4pPr marL="1345642" indent="0">
              <a:buNone/>
              <a:defRPr sz="1600" b="1"/>
            </a:lvl4pPr>
            <a:lvl5pPr marL="1794181" indent="0">
              <a:buNone/>
              <a:defRPr sz="1600" b="1"/>
            </a:lvl5pPr>
            <a:lvl6pPr marL="2242716" indent="0">
              <a:buNone/>
              <a:defRPr sz="1600" b="1"/>
            </a:lvl6pPr>
            <a:lvl7pPr marL="2691290" indent="0">
              <a:buNone/>
              <a:defRPr sz="1600" b="1"/>
            </a:lvl7pPr>
            <a:lvl8pPr marL="3139821" indent="0">
              <a:buNone/>
              <a:defRPr sz="1600" b="1"/>
            </a:lvl8pPr>
            <a:lvl9pPr marL="35883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027" y="1636944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550" indent="0">
              <a:buNone/>
              <a:defRPr sz="2000" b="1"/>
            </a:lvl2pPr>
            <a:lvl3pPr marL="897090" indent="0">
              <a:buNone/>
              <a:defRPr sz="1800" b="1"/>
            </a:lvl3pPr>
            <a:lvl4pPr marL="1345642" indent="0">
              <a:buNone/>
              <a:defRPr sz="1600" b="1"/>
            </a:lvl4pPr>
            <a:lvl5pPr marL="1794181" indent="0">
              <a:buNone/>
              <a:defRPr sz="1600" b="1"/>
            </a:lvl5pPr>
            <a:lvl6pPr marL="2242716" indent="0">
              <a:buNone/>
              <a:defRPr sz="1600" b="1"/>
            </a:lvl6pPr>
            <a:lvl7pPr marL="2691290" indent="0">
              <a:buNone/>
              <a:defRPr sz="1600" b="1"/>
            </a:lvl7pPr>
            <a:lvl8pPr marL="3139821" indent="0">
              <a:buNone/>
              <a:defRPr sz="1600" b="1"/>
            </a:lvl8pPr>
            <a:lvl9pPr marL="35883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027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097525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478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2390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597371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6" y="290744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8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46" y="153043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48550" indent="0">
              <a:buNone/>
              <a:defRPr sz="1200"/>
            </a:lvl2pPr>
            <a:lvl3pPr marL="897090" indent="0">
              <a:buNone/>
              <a:defRPr sz="1000"/>
            </a:lvl3pPr>
            <a:lvl4pPr marL="1345642" indent="0">
              <a:buNone/>
              <a:defRPr sz="1000"/>
            </a:lvl4pPr>
            <a:lvl5pPr marL="1794181" indent="0">
              <a:buNone/>
              <a:defRPr sz="1000"/>
            </a:lvl5pPr>
            <a:lvl6pPr marL="2242716" indent="0">
              <a:buNone/>
              <a:defRPr sz="1000"/>
            </a:lvl6pPr>
            <a:lvl7pPr marL="2691290" indent="0">
              <a:buNone/>
              <a:defRPr sz="1000"/>
            </a:lvl7pPr>
            <a:lvl8pPr marL="3139821" indent="0">
              <a:buNone/>
              <a:defRPr sz="1000"/>
            </a:lvl8pPr>
            <a:lvl9pPr marL="35883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696370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90" y="5121279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9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48550" indent="0">
              <a:buNone/>
              <a:defRPr sz="2700"/>
            </a:lvl2pPr>
            <a:lvl3pPr marL="897090" indent="0">
              <a:buNone/>
              <a:defRPr sz="2400"/>
            </a:lvl3pPr>
            <a:lvl4pPr marL="1345642" indent="0">
              <a:buNone/>
              <a:defRPr sz="2000"/>
            </a:lvl4pPr>
            <a:lvl5pPr marL="1794181" indent="0">
              <a:buNone/>
              <a:defRPr sz="2000"/>
            </a:lvl5pPr>
            <a:lvl6pPr marL="2242716" indent="0">
              <a:buNone/>
              <a:defRPr sz="2000"/>
            </a:lvl6pPr>
            <a:lvl7pPr marL="2691290" indent="0">
              <a:buNone/>
              <a:defRPr sz="2000"/>
            </a:lvl7pPr>
            <a:lvl8pPr marL="3139821" indent="0">
              <a:buNone/>
              <a:defRPr sz="2000"/>
            </a:lvl8pPr>
            <a:lvl9pPr marL="3588357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90" y="5724541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48550" indent="0">
              <a:buNone/>
              <a:defRPr sz="1200"/>
            </a:lvl2pPr>
            <a:lvl3pPr marL="897090" indent="0">
              <a:buNone/>
              <a:defRPr sz="1000"/>
            </a:lvl3pPr>
            <a:lvl4pPr marL="1345642" indent="0">
              <a:buNone/>
              <a:defRPr sz="1000"/>
            </a:lvl4pPr>
            <a:lvl5pPr marL="1794181" indent="0">
              <a:buNone/>
              <a:defRPr sz="1000"/>
            </a:lvl5pPr>
            <a:lvl6pPr marL="2242716" indent="0">
              <a:buNone/>
              <a:defRPr sz="1000"/>
            </a:lvl6pPr>
            <a:lvl7pPr marL="2691290" indent="0">
              <a:buNone/>
              <a:defRPr sz="1000"/>
            </a:lvl7pPr>
            <a:lvl8pPr marL="3139821" indent="0">
              <a:buNone/>
              <a:defRPr sz="1000"/>
            </a:lvl8pPr>
            <a:lvl9pPr marL="35883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882731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098420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76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76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796646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53717"/>
            <a:ext cx="8161020" cy="586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460767"/>
          </a:xfrm>
        </p:spPr>
        <p:txBody>
          <a:bodyPr/>
          <a:lstStyle>
            <a:lvl1pPr marL="0" indent="0" algn="ctr">
              <a:buNone/>
              <a:defRPr/>
            </a:lvl1pPr>
            <a:lvl2pPr marL="480060" indent="0" algn="ctr">
              <a:buNone/>
              <a:defRPr/>
            </a:lvl2pPr>
            <a:lvl3pPr marL="960120" indent="0" algn="ctr">
              <a:buNone/>
              <a:defRPr/>
            </a:lvl3pPr>
            <a:lvl4pPr marL="1440180" indent="0" algn="ctr">
              <a:buNone/>
              <a:defRPr/>
            </a:lvl4pPr>
            <a:lvl5pPr marL="1920240" indent="0" algn="ctr">
              <a:buNone/>
              <a:defRPr/>
            </a:lvl5pPr>
            <a:lvl6pPr marL="2400300" indent="0" algn="ctr">
              <a:buNone/>
              <a:defRPr/>
            </a:lvl6pPr>
            <a:lvl7pPr marL="2880360" indent="0" algn="ctr">
              <a:buNone/>
              <a:defRPr/>
            </a:lvl7pPr>
            <a:lvl8pPr marL="3360420" indent="0" algn="ctr">
              <a:buNone/>
              <a:defRPr/>
            </a:lvl8pPr>
            <a:lvl9pPr marL="38404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A5ECD-FDC6-4603-96DD-EBE02C1699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49460-5CA1-4905-BE5E-F65CA81CADA6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6111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9668B-6B29-4682-ABF4-6266F3765A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2540-5866-42D4-82AC-721A67027723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68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3C6B-99A2-4D6E-80CF-782588FFA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6408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255728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4301354"/>
            <a:ext cx="8161020" cy="399340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60" indent="0">
              <a:buNone/>
              <a:defRPr sz="1890"/>
            </a:lvl2pPr>
            <a:lvl3pPr marL="960120" indent="0">
              <a:buNone/>
              <a:defRPr sz="1680"/>
            </a:lvl3pPr>
            <a:lvl4pPr marL="1440180" indent="0">
              <a:buNone/>
              <a:defRPr sz="1470"/>
            </a:lvl4pPr>
            <a:lvl5pPr marL="1920240" indent="0">
              <a:buNone/>
              <a:defRPr sz="1470"/>
            </a:lvl5pPr>
            <a:lvl6pPr marL="2400300" indent="0">
              <a:buNone/>
              <a:defRPr sz="1470"/>
            </a:lvl6pPr>
            <a:lvl7pPr marL="2880360" indent="0">
              <a:buNone/>
              <a:defRPr sz="1470"/>
            </a:lvl7pPr>
            <a:lvl8pPr marL="3360420" indent="0">
              <a:buNone/>
              <a:defRPr sz="1470"/>
            </a:lvl8pPr>
            <a:lvl9pPr marL="3840480" indent="0">
              <a:buNone/>
              <a:defRPr sz="14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A8797F-9743-4223-B466-00E7BE6D7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576F-E496-4683-BC33-2088C3865BA3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0264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52507"/>
            <a:ext cx="4240530" cy="2632452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852507"/>
            <a:ext cx="4240530" cy="2632452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A31F2-E1DC-402C-890E-FBDBEC8A21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DFD8-2947-49F3-9B1D-7DC920E648B2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0668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925383"/>
            <a:ext cx="8641080" cy="5867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859100"/>
            <a:ext cx="4242197" cy="460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193110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859100"/>
            <a:ext cx="4243864" cy="460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193110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B2297-4131-45E3-BD4F-BEE14D249C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9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DFBF0-4520-4512-92B8-B9A8DE459D7B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5214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7C576-FD22-4EB5-9B55-E5EE7592E0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2CCB6-2250-4B5F-A56D-0AE5CD51D24A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77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B6497-F613-45DF-A0A5-551963DF12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4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E98-7569-4FDD-8732-DA0680206881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34402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56742"/>
            <a:ext cx="3158729" cy="67403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251613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307264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87E56-CCC4-41F9-82B2-FF0F9FEE99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DCFFC-5DAB-432F-A140-584E85B979B1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37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341979"/>
            <a:ext cx="5760720" cy="383182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583558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307264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3222A-B73D-4BE5-8C0A-FCC2D860B7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C6E5-8667-4A22-B691-8E3A44240F1C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2694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994" y="1852507"/>
            <a:ext cx="6996146" cy="19490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E7B22-F6FF-4609-BB53-47893E62E8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4CA68-781F-4395-8512-E62E01B41EFD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7260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729828"/>
            <a:ext cx="1173526" cy="30717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6995" y="729828"/>
            <a:ext cx="2373855" cy="30717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36A95-7200-4041-94EA-CC7C96811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3C4E9-F401-4FD8-85A6-89442671B4BC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9766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4290"/>
            <a:ext cx="8161020" cy="5962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6"/>
            <a:ext cx="6720840" cy="462677"/>
          </a:xfrm>
        </p:spPr>
        <p:txBody>
          <a:bodyPr/>
          <a:lstStyle>
            <a:lvl1pPr marL="0" indent="0" algn="ctr">
              <a:buNone/>
              <a:defRPr/>
            </a:lvl1pPr>
            <a:lvl2pPr marL="480878" indent="0" algn="ctr">
              <a:buNone/>
              <a:defRPr/>
            </a:lvl2pPr>
            <a:lvl3pPr marL="961760" indent="0" algn="ctr">
              <a:buNone/>
              <a:defRPr/>
            </a:lvl3pPr>
            <a:lvl4pPr marL="1442631" indent="0" algn="ctr">
              <a:buNone/>
              <a:defRPr/>
            </a:lvl4pPr>
            <a:lvl5pPr marL="1923522" indent="0" algn="ctr">
              <a:buNone/>
              <a:defRPr/>
            </a:lvl5pPr>
            <a:lvl6pPr marL="2404404" indent="0" algn="ctr">
              <a:buNone/>
              <a:defRPr/>
            </a:lvl6pPr>
            <a:lvl7pPr marL="2885276" indent="0" algn="ctr">
              <a:buNone/>
              <a:defRPr/>
            </a:lvl7pPr>
            <a:lvl8pPr marL="3366164" indent="0" algn="ctr">
              <a:buNone/>
              <a:defRPr/>
            </a:lvl8pPr>
            <a:lvl9pPr marL="38470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E88DE-36AB-4AA1-8BF6-238603F51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8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50" y="841451"/>
            <a:ext cx="3158729" cy="68941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71"/>
            <a:ext cx="5367338" cy="256069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150" y="1530864"/>
            <a:ext cx="3158729" cy="316897"/>
          </a:xfrm>
        </p:spPr>
        <p:txBody>
          <a:bodyPr/>
          <a:lstStyle>
            <a:lvl1pPr marL="0" indent="0">
              <a:buNone/>
              <a:defRPr sz="1500"/>
            </a:lvl1pPr>
            <a:lvl2pPr marL="479764" indent="0">
              <a:buNone/>
              <a:defRPr sz="1300"/>
            </a:lvl2pPr>
            <a:lvl3pPr marL="959535" indent="0">
              <a:buNone/>
              <a:defRPr sz="1100"/>
            </a:lvl3pPr>
            <a:lvl4pPr marL="1439288" indent="0">
              <a:buNone/>
              <a:defRPr sz="1000"/>
            </a:lvl4pPr>
            <a:lvl5pPr marL="1919071" indent="0">
              <a:buNone/>
              <a:defRPr sz="1000"/>
            </a:lvl5pPr>
            <a:lvl6pPr marL="2398841" indent="0">
              <a:buNone/>
              <a:defRPr sz="1000"/>
            </a:lvl6pPr>
            <a:lvl7pPr marL="2878595" indent="0">
              <a:buNone/>
              <a:defRPr sz="1000"/>
            </a:lvl7pPr>
            <a:lvl8pPr marL="3358376" indent="0">
              <a:buNone/>
              <a:defRPr sz="1000"/>
            </a:lvl8pPr>
            <a:lvl9pPr marL="38381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4DEA-59BA-46B3-A8FD-7EF21A541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1578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3083-C587-4700-9A5F-FD55F41BC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839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701"/>
            <a:ext cx="8161020" cy="12803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4290395"/>
            <a:ext cx="8161020" cy="410361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878" indent="0">
              <a:buNone/>
              <a:defRPr sz="1900"/>
            </a:lvl2pPr>
            <a:lvl3pPr marL="961760" indent="0">
              <a:buNone/>
              <a:defRPr sz="1700"/>
            </a:lvl3pPr>
            <a:lvl4pPr marL="1442631" indent="0">
              <a:buNone/>
              <a:defRPr sz="1500"/>
            </a:lvl4pPr>
            <a:lvl5pPr marL="1923522" indent="0">
              <a:buNone/>
              <a:defRPr sz="1500"/>
            </a:lvl5pPr>
            <a:lvl6pPr marL="2404404" indent="0">
              <a:buNone/>
              <a:defRPr sz="1500"/>
            </a:lvl6pPr>
            <a:lvl7pPr marL="2885276" indent="0">
              <a:buNone/>
              <a:defRPr sz="1500"/>
            </a:lvl7pPr>
            <a:lvl8pPr marL="3366164" indent="0">
              <a:buNone/>
              <a:defRPr sz="1500"/>
            </a:lvl8pPr>
            <a:lvl9pPr marL="3847049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40EEE-0F8D-4785-A30A-69D388328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8686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52569"/>
            <a:ext cx="4240530" cy="265522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852569"/>
            <a:ext cx="4240530" cy="265522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63F8E-F171-4C04-831A-0ECC77B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5586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915954"/>
            <a:ext cx="8641080" cy="5962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7" y="1857192"/>
            <a:ext cx="4242197" cy="4626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878" indent="0">
              <a:buNone/>
              <a:defRPr sz="2100" b="1"/>
            </a:lvl2pPr>
            <a:lvl3pPr marL="961760" indent="0">
              <a:buNone/>
              <a:defRPr sz="1900" b="1"/>
            </a:lvl3pPr>
            <a:lvl4pPr marL="1442631" indent="0">
              <a:buNone/>
              <a:defRPr sz="1700" b="1"/>
            </a:lvl4pPr>
            <a:lvl5pPr marL="1923522" indent="0">
              <a:buNone/>
              <a:defRPr sz="1700" b="1"/>
            </a:lvl5pPr>
            <a:lvl6pPr marL="2404404" indent="0">
              <a:buNone/>
              <a:defRPr sz="1700" b="1"/>
            </a:lvl6pPr>
            <a:lvl7pPr marL="2885276" indent="0">
              <a:buNone/>
              <a:defRPr sz="1700" b="1"/>
            </a:lvl7pPr>
            <a:lvl8pPr marL="3366164" indent="0">
              <a:buNone/>
              <a:defRPr sz="1700" b="1"/>
            </a:lvl8pPr>
            <a:lvl9pPr marL="38470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7" y="2319881"/>
            <a:ext cx="4242197" cy="196647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95" y="1857192"/>
            <a:ext cx="4243864" cy="4626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878" indent="0">
              <a:buNone/>
              <a:defRPr sz="2100" b="1"/>
            </a:lvl2pPr>
            <a:lvl3pPr marL="961760" indent="0">
              <a:buNone/>
              <a:defRPr sz="1900" b="1"/>
            </a:lvl3pPr>
            <a:lvl4pPr marL="1442631" indent="0">
              <a:buNone/>
              <a:defRPr sz="1700" b="1"/>
            </a:lvl4pPr>
            <a:lvl5pPr marL="1923522" indent="0">
              <a:buNone/>
              <a:defRPr sz="1700" b="1"/>
            </a:lvl5pPr>
            <a:lvl6pPr marL="2404404" indent="0">
              <a:buNone/>
              <a:defRPr sz="1700" b="1"/>
            </a:lvl6pPr>
            <a:lvl7pPr marL="2885276" indent="0">
              <a:buNone/>
              <a:defRPr sz="1700" b="1"/>
            </a:lvl7pPr>
            <a:lvl8pPr marL="3366164" indent="0">
              <a:buNone/>
              <a:defRPr sz="1700" b="1"/>
            </a:lvl8pPr>
            <a:lvl9pPr marL="38470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95" y="2319881"/>
            <a:ext cx="4243864" cy="196647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2161-CDDD-4594-8206-983A2A318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026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3934-3BF3-42FE-9E4F-FC26FBBF2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0410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33C6B-99A2-4D6E-80CF-782588FFA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9380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2" y="841424"/>
            <a:ext cx="3158729" cy="68941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62"/>
            <a:ext cx="5367338" cy="256069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122" y="1530836"/>
            <a:ext cx="3158729" cy="316897"/>
          </a:xfrm>
        </p:spPr>
        <p:txBody>
          <a:bodyPr/>
          <a:lstStyle>
            <a:lvl1pPr marL="0" indent="0">
              <a:buNone/>
              <a:defRPr sz="1500"/>
            </a:lvl1pPr>
            <a:lvl2pPr marL="480878" indent="0">
              <a:buNone/>
              <a:defRPr sz="1300"/>
            </a:lvl2pPr>
            <a:lvl3pPr marL="961760" indent="0">
              <a:buNone/>
              <a:defRPr sz="1100"/>
            </a:lvl3pPr>
            <a:lvl4pPr marL="1442631" indent="0">
              <a:buNone/>
              <a:defRPr sz="1000"/>
            </a:lvl4pPr>
            <a:lvl5pPr marL="1923522" indent="0">
              <a:buNone/>
              <a:defRPr sz="1000"/>
            </a:lvl5pPr>
            <a:lvl6pPr marL="2404404" indent="0">
              <a:buNone/>
              <a:defRPr sz="1000"/>
            </a:lvl6pPr>
            <a:lvl7pPr marL="2885276" indent="0">
              <a:buNone/>
              <a:defRPr sz="1000"/>
            </a:lvl7pPr>
            <a:lvl8pPr marL="3366164" indent="0">
              <a:buNone/>
              <a:defRPr sz="1000"/>
            </a:lvl8pPr>
            <a:lvl9pPr marL="38470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4DEA-59BA-46B3-A8FD-7EF21A541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5282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331216"/>
            <a:ext cx="5760720" cy="393946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44"/>
            <a:ext cx="5760720" cy="594665"/>
          </a:xfrm>
        </p:spPr>
        <p:txBody>
          <a:bodyPr/>
          <a:lstStyle>
            <a:lvl1pPr marL="0" indent="0">
              <a:buNone/>
              <a:defRPr sz="3400"/>
            </a:lvl1pPr>
            <a:lvl2pPr marL="480878" indent="0">
              <a:buNone/>
              <a:defRPr sz="3000"/>
            </a:lvl2pPr>
            <a:lvl3pPr marL="961760" indent="0">
              <a:buNone/>
              <a:defRPr sz="2500"/>
            </a:lvl3pPr>
            <a:lvl4pPr marL="1442631" indent="0">
              <a:buNone/>
              <a:defRPr sz="2100"/>
            </a:lvl4pPr>
            <a:lvl5pPr marL="1923522" indent="0">
              <a:buNone/>
              <a:defRPr sz="2100"/>
            </a:lvl5pPr>
            <a:lvl6pPr marL="2404404" indent="0">
              <a:buNone/>
              <a:defRPr sz="2100"/>
            </a:lvl6pPr>
            <a:lvl7pPr marL="2885276" indent="0">
              <a:buNone/>
              <a:defRPr sz="2100"/>
            </a:lvl7pPr>
            <a:lvl8pPr marL="3366164" indent="0">
              <a:buNone/>
              <a:defRPr sz="2100"/>
            </a:lvl8pPr>
            <a:lvl9pPr marL="3847049" indent="0">
              <a:buNone/>
              <a:defRPr sz="2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223"/>
            <a:ext cx="5760720" cy="316897"/>
          </a:xfrm>
        </p:spPr>
        <p:txBody>
          <a:bodyPr/>
          <a:lstStyle>
            <a:lvl1pPr marL="0" indent="0">
              <a:buNone/>
              <a:defRPr sz="1500"/>
            </a:lvl1pPr>
            <a:lvl2pPr marL="480878" indent="0">
              <a:buNone/>
              <a:defRPr sz="1300"/>
            </a:lvl2pPr>
            <a:lvl3pPr marL="961760" indent="0">
              <a:buNone/>
              <a:defRPr sz="1100"/>
            </a:lvl3pPr>
            <a:lvl4pPr marL="1442631" indent="0">
              <a:buNone/>
              <a:defRPr sz="1000"/>
            </a:lvl4pPr>
            <a:lvl5pPr marL="1923522" indent="0">
              <a:buNone/>
              <a:defRPr sz="1000"/>
            </a:lvl5pPr>
            <a:lvl6pPr marL="2404404" indent="0">
              <a:buNone/>
              <a:defRPr sz="1000"/>
            </a:lvl6pPr>
            <a:lvl7pPr marL="2885276" indent="0">
              <a:buNone/>
              <a:defRPr sz="1000"/>
            </a:lvl7pPr>
            <a:lvl8pPr marL="3366164" indent="0">
              <a:buNone/>
              <a:defRPr sz="1000"/>
            </a:lvl8pPr>
            <a:lvl9pPr marL="38470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F7660-E8CB-4BE3-8BC0-6EBBCC6B4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2737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3463" y="1852567"/>
            <a:ext cx="7297703" cy="19490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0C89-F0BF-47F0-8700-BC6BD6D2F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6276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903" y="729890"/>
            <a:ext cx="1191416" cy="30717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300" y="729890"/>
            <a:ext cx="2385589" cy="30717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C432-9D95-4985-8590-ABAD9656E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52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331216"/>
            <a:ext cx="5760720" cy="393946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52"/>
            <a:ext cx="5760720" cy="594665"/>
          </a:xfrm>
        </p:spPr>
        <p:txBody>
          <a:bodyPr/>
          <a:lstStyle>
            <a:lvl1pPr marL="0" indent="0">
              <a:buNone/>
              <a:defRPr sz="3400"/>
            </a:lvl1pPr>
            <a:lvl2pPr marL="479764" indent="0">
              <a:buNone/>
              <a:defRPr sz="3000"/>
            </a:lvl2pPr>
            <a:lvl3pPr marL="959535" indent="0">
              <a:buNone/>
              <a:defRPr sz="2500"/>
            </a:lvl3pPr>
            <a:lvl4pPr marL="1439288" indent="0">
              <a:buNone/>
              <a:defRPr sz="2100"/>
            </a:lvl4pPr>
            <a:lvl5pPr marL="1919071" indent="0">
              <a:buNone/>
              <a:defRPr sz="2100"/>
            </a:lvl5pPr>
            <a:lvl6pPr marL="2398841" indent="0">
              <a:buNone/>
              <a:defRPr sz="2100"/>
            </a:lvl6pPr>
            <a:lvl7pPr marL="2878595" indent="0">
              <a:buNone/>
              <a:defRPr sz="2100"/>
            </a:lvl7pPr>
            <a:lvl8pPr marL="3358376" indent="0">
              <a:buNone/>
              <a:defRPr sz="2100"/>
            </a:lvl8pPr>
            <a:lvl9pPr marL="3838151" indent="0">
              <a:buNone/>
              <a:defRPr sz="2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251"/>
            <a:ext cx="5760720" cy="316897"/>
          </a:xfrm>
        </p:spPr>
        <p:txBody>
          <a:bodyPr/>
          <a:lstStyle>
            <a:lvl1pPr marL="0" indent="0">
              <a:buNone/>
              <a:defRPr sz="1500"/>
            </a:lvl1pPr>
            <a:lvl2pPr marL="479764" indent="0">
              <a:buNone/>
              <a:defRPr sz="1300"/>
            </a:lvl2pPr>
            <a:lvl3pPr marL="959535" indent="0">
              <a:buNone/>
              <a:defRPr sz="1100"/>
            </a:lvl3pPr>
            <a:lvl4pPr marL="1439288" indent="0">
              <a:buNone/>
              <a:defRPr sz="1000"/>
            </a:lvl4pPr>
            <a:lvl5pPr marL="1919071" indent="0">
              <a:buNone/>
              <a:defRPr sz="1000"/>
            </a:lvl5pPr>
            <a:lvl6pPr marL="2398841" indent="0">
              <a:buNone/>
              <a:defRPr sz="1000"/>
            </a:lvl6pPr>
            <a:lvl7pPr marL="2878595" indent="0">
              <a:buNone/>
              <a:defRPr sz="1000"/>
            </a:lvl7pPr>
            <a:lvl8pPr marL="3358376" indent="0">
              <a:buNone/>
              <a:defRPr sz="1000"/>
            </a:lvl8pPr>
            <a:lvl9pPr marL="383815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F7660-E8CB-4BE3-8BC0-6EBBCC6B4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9473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09" y="6712012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44" tIns="45322" rIns="90644" bIns="45322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80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44" tIns="45322" rIns="90644" bIns="45322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41" y="4011719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44" tIns="45322" rIns="90644" bIns="45322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387858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1A45E292-369D-4B0C-8751-F8518215AB0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9387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34" y="4700591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34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251" indent="0">
              <a:buNone/>
              <a:defRPr sz="1800"/>
            </a:lvl2pPr>
            <a:lvl3pPr marL="906489" indent="0">
              <a:buNone/>
              <a:defRPr sz="1600"/>
            </a:lvl3pPr>
            <a:lvl4pPr marL="1359739" indent="0">
              <a:buNone/>
              <a:defRPr sz="1400"/>
            </a:lvl4pPr>
            <a:lvl5pPr marL="1812986" indent="0">
              <a:buNone/>
              <a:defRPr sz="1400"/>
            </a:lvl5pPr>
            <a:lvl6pPr marL="2266223" indent="0">
              <a:buNone/>
              <a:defRPr sz="1400"/>
            </a:lvl6pPr>
            <a:lvl7pPr marL="2719484" indent="0">
              <a:buNone/>
              <a:defRPr sz="1400"/>
            </a:lvl7pPr>
            <a:lvl8pPr marL="3172735" indent="0">
              <a:buNone/>
              <a:defRPr sz="1400"/>
            </a:lvl8pPr>
            <a:lvl9pPr marL="36259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B9F020A6-57C6-4B05-A6CF-726F567A345E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826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69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E18D95FB-BB52-49D2-85C0-7DA68DEF9E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0520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819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251" indent="0">
              <a:buNone/>
              <a:defRPr sz="2000" b="1"/>
            </a:lvl2pPr>
            <a:lvl3pPr marL="906489" indent="0">
              <a:buNone/>
              <a:defRPr sz="1800" b="1"/>
            </a:lvl3pPr>
            <a:lvl4pPr marL="1359739" indent="0">
              <a:buNone/>
              <a:defRPr sz="1600" b="1"/>
            </a:lvl4pPr>
            <a:lvl5pPr marL="1812986" indent="0">
              <a:buNone/>
              <a:defRPr sz="1600" b="1"/>
            </a:lvl5pPr>
            <a:lvl6pPr marL="2266223" indent="0">
              <a:buNone/>
              <a:defRPr sz="1600" b="1"/>
            </a:lvl6pPr>
            <a:lvl7pPr marL="2719484" indent="0">
              <a:buNone/>
              <a:defRPr sz="1600" b="1"/>
            </a:lvl7pPr>
            <a:lvl8pPr marL="3172735" indent="0">
              <a:buNone/>
              <a:defRPr sz="1600" b="1"/>
            </a:lvl8pPr>
            <a:lvl9pPr marL="36259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904" y="1636819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251" indent="0">
              <a:buNone/>
              <a:defRPr sz="2000" b="1"/>
            </a:lvl2pPr>
            <a:lvl3pPr marL="906489" indent="0">
              <a:buNone/>
              <a:defRPr sz="1800" b="1"/>
            </a:lvl3pPr>
            <a:lvl4pPr marL="1359739" indent="0">
              <a:buNone/>
              <a:defRPr sz="1600" b="1"/>
            </a:lvl4pPr>
            <a:lvl5pPr marL="1812986" indent="0">
              <a:buNone/>
              <a:defRPr sz="1600" b="1"/>
            </a:lvl5pPr>
            <a:lvl6pPr marL="2266223" indent="0">
              <a:buNone/>
              <a:defRPr sz="1600" b="1"/>
            </a:lvl6pPr>
            <a:lvl7pPr marL="2719484" indent="0">
              <a:buNone/>
              <a:defRPr sz="1600" b="1"/>
            </a:lvl7pPr>
            <a:lvl8pPr marL="3172735" indent="0">
              <a:buNone/>
              <a:defRPr sz="1600" b="1"/>
            </a:lvl8pPr>
            <a:lvl9pPr marL="36259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904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735EBF16-64DE-492F-AD0E-C9C8F756C3BD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3018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0A426B4-9800-485D-9E51-1C8DF1BFF90A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142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latin typeface="Arial" pitchFamily="34" charset="0"/>
              </a:rPr>
              <a:t>Page </a:t>
            </a:r>
            <a:fld id="{D4F1D84C-F6B5-4890-BA62-70961DD6BC80}" type="slidenum">
              <a:rPr lang="en-US" smtClean="0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smtClean="0">
                <a:latin typeface="Arial" pitchFamily="34" charset="0"/>
              </a:rPr>
              <a:t>  |  </a:t>
            </a:r>
            <a:r>
              <a:rPr lang="en-US" smtClean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smtClean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6645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2B856CBF-B2A4-4027-9276-0C63296F2D11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4015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46" y="290619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8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46" y="153043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3251" indent="0">
              <a:buNone/>
              <a:defRPr sz="1200"/>
            </a:lvl2pPr>
            <a:lvl3pPr marL="906489" indent="0">
              <a:buNone/>
              <a:defRPr sz="1000"/>
            </a:lvl3pPr>
            <a:lvl4pPr marL="1359739" indent="0">
              <a:buNone/>
              <a:defRPr sz="1000"/>
            </a:lvl4pPr>
            <a:lvl5pPr marL="1812986" indent="0">
              <a:buNone/>
              <a:defRPr sz="1000"/>
            </a:lvl5pPr>
            <a:lvl6pPr marL="2266223" indent="0">
              <a:buNone/>
              <a:defRPr sz="1000"/>
            </a:lvl6pPr>
            <a:lvl7pPr marL="2719484" indent="0">
              <a:buNone/>
              <a:defRPr sz="1000"/>
            </a:lvl7pPr>
            <a:lvl8pPr marL="3172735" indent="0">
              <a:buNone/>
              <a:defRPr sz="1000"/>
            </a:lvl8pPr>
            <a:lvl9pPr marL="362597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8D9DA7E-292D-431D-B59A-33BAD2EB8B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7572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90" y="5121279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9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3251" indent="0">
              <a:buNone/>
              <a:defRPr sz="2700"/>
            </a:lvl2pPr>
            <a:lvl3pPr marL="906489" indent="0">
              <a:buNone/>
              <a:defRPr sz="2400"/>
            </a:lvl3pPr>
            <a:lvl4pPr marL="1359739" indent="0">
              <a:buNone/>
              <a:defRPr sz="2000"/>
            </a:lvl4pPr>
            <a:lvl5pPr marL="1812986" indent="0">
              <a:buNone/>
              <a:defRPr sz="2000"/>
            </a:lvl5pPr>
            <a:lvl6pPr marL="2266223" indent="0">
              <a:buNone/>
              <a:defRPr sz="2000"/>
            </a:lvl6pPr>
            <a:lvl7pPr marL="2719484" indent="0">
              <a:buNone/>
              <a:defRPr sz="2000"/>
            </a:lvl7pPr>
            <a:lvl8pPr marL="3172735" indent="0">
              <a:buNone/>
              <a:defRPr sz="2000"/>
            </a:lvl8pPr>
            <a:lvl9pPr marL="362597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90" y="5724541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3251" indent="0">
              <a:buNone/>
              <a:defRPr sz="1200"/>
            </a:lvl2pPr>
            <a:lvl3pPr marL="906489" indent="0">
              <a:buNone/>
              <a:defRPr sz="1000"/>
            </a:lvl3pPr>
            <a:lvl4pPr marL="1359739" indent="0">
              <a:buNone/>
              <a:defRPr sz="1000"/>
            </a:lvl4pPr>
            <a:lvl5pPr marL="1812986" indent="0">
              <a:buNone/>
              <a:defRPr sz="1000"/>
            </a:lvl5pPr>
            <a:lvl6pPr marL="2266223" indent="0">
              <a:buNone/>
              <a:defRPr sz="1000"/>
            </a:lvl6pPr>
            <a:lvl7pPr marL="2719484" indent="0">
              <a:buNone/>
              <a:defRPr sz="1000"/>
            </a:lvl7pPr>
            <a:lvl8pPr marL="3172735" indent="0">
              <a:buNone/>
              <a:defRPr sz="1000"/>
            </a:lvl8pPr>
            <a:lvl9pPr marL="362597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47702C6D-7532-4EB2-84A5-2E47D738A363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37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3929" y="1852595"/>
            <a:ext cx="7297253" cy="19490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0C89-F0BF-47F0-8700-BC6BD6D2F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646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038C0602-8599-46AD-A16D-83948F2707C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252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76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43" y="80976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D959B6C4-DCA9-466B-883A-D22B86C40006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73603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40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4" tIns="45216" rIns="90434" bIns="45216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91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4" tIns="45216" rIns="90434" bIns="45216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51" y="4011747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4" tIns="45216" rIns="90434" bIns="45216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83917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1A45E292-369D-4B0C-8751-F8518215AB0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5499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4700600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4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202" indent="0">
              <a:buNone/>
              <a:defRPr sz="1800"/>
            </a:lvl2pPr>
            <a:lvl3pPr marL="904391" indent="0">
              <a:buNone/>
              <a:defRPr sz="1600"/>
            </a:lvl3pPr>
            <a:lvl4pPr marL="1356593" indent="0">
              <a:buNone/>
              <a:defRPr sz="1400"/>
            </a:lvl4pPr>
            <a:lvl5pPr marL="1808789" indent="0">
              <a:buNone/>
              <a:defRPr sz="1400"/>
            </a:lvl5pPr>
            <a:lvl6pPr marL="2260976" indent="0">
              <a:buNone/>
              <a:defRPr sz="1400"/>
            </a:lvl6pPr>
            <a:lvl7pPr marL="2713189" indent="0">
              <a:buNone/>
              <a:defRPr sz="1400"/>
            </a:lvl7pPr>
            <a:lvl8pPr marL="3165392" indent="0">
              <a:buNone/>
              <a:defRPr sz="1400"/>
            </a:lvl8pPr>
            <a:lvl9pPr marL="36175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B9F020A6-57C6-4B05-A6CF-726F567A345E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4997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80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E18D95FB-BB52-49D2-85C0-7DA68DEF9E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9245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846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02" indent="0">
              <a:buNone/>
              <a:defRPr sz="2000" b="1"/>
            </a:lvl2pPr>
            <a:lvl3pPr marL="904391" indent="0">
              <a:buNone/>
              <a:defRPr sz="1800" b="1"/>
            </a:lvl3pPr>
            <a:lvl4pPr marL="1356593" indent="0">
              <a:buNone/>
              <a:defRPr sz="1600" b="1"/>
            </a:lvl4pPr>
            <a:lvl5pPr marL="1808789" indent="0">
              <a:buNone/>
              <a:defRPr sz="1600" b="1"/>
            </a:lvl5pPr>
            <a:lvl6pPr marL="2260976" indent="0">
              <a:buNone/>
              <a:defRPr sz="1600" b="1"/>
            </a:lvl6pPr>
            <a:lvl7pPr marL="2713189" indent="0">
              <a:buNone/>
              <a:defRPr sz="1600" b="1"/>
            </a:lvl7pPr>
            <a:lvl8pPr marL="3165392" indent="0">
              <a:buNone/>
              <a:defRPr sz="1600" b="1"/>
            </a:lvl8pPr>
            <a:lvl9pPr marL="36175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931" y="1636846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202" indent="0">
              <a:buNone/>
              <a:defRPr sz="2000" b="1"/>
            </a:lvl2pPr>
            <a:lvl3pPr marL="904391" indent="0">
              <a:buNone/>
              <a:defRPr sz="1800" b="1"/>
            </a:lvl3pPr>
            <a:lvl4pPr marL="1356593" indent="0">
              <a:buNone/>
              <a:defRPr sz="1600" b="1"/>
            </a:lvl4pPr>
            <a:lvl5pPr marL="1808789" indent="0">
              <a:buNone/>
              <a:defRPr sz="1600" b="1"/>
            </a:lvl5pPr>
            <a:lvl6pPr marL="2260976" indent="0">
              <a:buNone/>
              <a:defRPr sz="1600" b="1"/>
            </a:lvl6pPr>
            <a:lvl7pPr marL="2713189" indent="0">
              <a:buNone/>
              <a:defRPr sz="1600" b="1"/>
            </a:lvl7pPr>
            <a:lvl8pPr marL="3165392" indent="0">
              <a:buNone/>
              <a:defRPr sz="1600" b="1"/>
            </a:lvl8pPr>
            <a:lvl9pPr marL="36175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931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735EBF16-64DE-492F-AD0E-C9C8F756C3BD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4119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0A426B4-9800-485D-9E51-1C8DF1BFF90A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8676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latin typeface="Arial" pitchFamily="34" charset="0"/>
              </a:rPr>
              <a:t>Page </a:t>
            </a:r>
            <a:fld id="{D4F1D84C-F6B5-4890-BA62-70961DD6BC80}" type="slidenum">
              <a:rPr lang="en-US" smtClean="0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smtClean="0">
                <a:latin typeface="Arial" pitchFamily="34" charset="0"/>
              </a:rPr>
              <a:t>  |  </a:t>
            </a:r>
            <a:r>
              <a:rPr lang="en-US" smtClean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smtClean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7998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2B856CBF-B2A4-4027-9276-0C63296F2D11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6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914" y="729918"/>
            <a:ext cx="1190966" cy="30717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768" y="729918"/>
            <a:ext cx="2385139" cy="30717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C432-9D95-4985-8590-ABAD9656E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9509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0647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6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6" y="153045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2202" indent="0">
              <a:buNone/>
              <a:defRPr sz="1200"/>
            </a:lvl2pPr>
            <a:lvl3pPr marL="904391" indent="0">
              <a:buNone/>
              <a:defRPr sz="1000"/>
            </a:lvl3pPr>
            <a:lvl4pPr marL="1356593" indent="0">
              <a:buNone/>
              <a:defRPr sz="1000"/>
            </a:lvl4pPr>
            <a:lvl5pPr marL="1808789" indent="0">
              <a:buNone/>
              <a:defRPr sz="1000"/>
            </a:lvl5pPr>
            <a:lvl6pPr marL="2260976" indent="0">
              <a:buNone/>
              <a:defRPr sz="1000"/>
            </a:lvl6pPr>
            <a:lvl7pPr marL="2713189" indent="0">
              <a:buNone/>
              <a:defRPr sz="1000"/>
            </a:lvl7pPr>
            <a:lvl8pPr marL="3165392" indent="0">
              <a:buNone/>
              <a:defRPr sz="1000"/>
            </a:lvl8pPr>
            <a:lvl9pPr marL="36175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8D9DA7E-292D-431D-B59A-33BAD2EB8B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2743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00" y="5121288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20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2202" indent="0">
              <a:buNone/>
              <a:defRPr sz="2700"/>
            </a:lvl2pPr>
            <a:lvl3pPr marL="904391" indent="0">
              <a:buNone/>
              <a:defRPr sz="2400"/>
            </a:lvl3pPr>
            <a:lvl4pPr marL="1356593" indent="0">
              <a:buNone/>
              <a:defRPr sz="2000"/>
            </a:lvl4pPr>
            <a:lvl5pPr marL="1808789" indent="0">
              <a:buNone/>
              <a:defRPr sz="2000"/>
            </a:lvl5pPr>
            <a:lvl6pPr marL="2260976" indent="0">
              <a:buNone/>
              <a:defRPr sz="2000"/>
            </a:lvl6pPr>
            <a:lvl7pPr marL="2713189" indent="0">
              <a:buNone/>
              <a:defRPr sz="2000"/>
            </a:lvl7pPr>
            <a:lvl8pPr marL="3165392" indent="0">
              <a:buNone/>
              <a:defRPr sz="2000"/>
            </a:lvl8pPr>
            <a:lvl9pPr marL="3617581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200" y="5724550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2202" indent="0">
              <a:buNone/>
              <a:defRPr sz="1200"/>
            </a:lvl2pPr>
            <a:lvl3pPr marL="904391" indent="0">
              <a:buNone/>
              <a:defRPr sz="1000"/>
            </a:lvl3pPr>
            <a:lvl4pPr marL="1356593" indent="0">
              <a:buNone/>
              <a:defRPr sz="1000"/>
            </a:lvl4pPr>
            <a:lvl5pPr marL="1808789" indent="0">
              <a:buNone/>
              <a:defRPr sz="1000"/>
            </a:lvl5pPr>
            <a:lvl6pPr marL="2260976" indent="0">
              <a:buNone/>
              <a:defRPr sz="1000"/>
            </a:lvl6pPr>
            <a:lvl7pPr marL="2713189" indent="0">
              <a:buNone/>
              <a:defRPr sz="1000"/>
            </a:lvl7pPr>
            <a:lvl8pPr marL="3165392" indent="0">
              <a:buNone/>
              <a:defRPr sz="1000"/>
            </a:lvl8pPr>
            <a:lvl9pPr marL="36175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47702C6D-7532-4EB2-84A5-2E47D738A363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9127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038C0602-8599-46AD-A16D-83948F2707C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362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5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5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D959B6C4-DCA9-466B-883A-D22B86C40006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8467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53717"/>
            <a:ext cx="8161020" cy="586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460767"/>
          </a:xfrm>
        </p:spPr>
        <p:txBody>
          <a:bodyPr/>
          <a:lstStyle>
            <a:lvl1pPr marL="0" indent="0" algn="ctr">
              <a:buNone/>
              <a:defRPr/>
            </a:lvl1pPr>
            <a:lvl2pPr marL="480060" indent="0" algn="ctr">
              <a:buNone/>
              <a:defRPr/>
            </a:lvl2pPr>
            <a:lvl3pPr marL="960120" indent="0" algn="ctr">
              <a:buNone/>
              <a:defRPr/>
            </a:lvl3pPr>
            <a:lvl4pPr marL="1440180" indent="0" algn="ctr">
              <a:buNone/>
              <a:defRPr/>
            </a:lvl4pPr>
            <a:lvl5pPr marL="1920240" indent="0" algn="ctr">
              <a:buNone/>
              <a:defRPr/>
            </a:lvl5pPr>
            <a:lvl6pPr marL="2400300" indent="0" algn="ctr">
              <a:buNone/>
              <a:defRPr/>
            </a:lvl6pPr>
            <a:lvl7pPr marL="2880360" indent="0" algn="ctr">
              <a:buNone/>
              <a:defRPr/>
            </a:lvl7pPr>
            <a:lvl8pPr marL="3360420" indent="0" algn="ctr">
              <a:buNone/>
              <a:defRPr/>
            </a:lvl8pPr>
            <a:lvl9pPr marL="38404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96BAD-0500-4DCF-AFB0-38DDDAE4F1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0469D-0C24-4BBF-875A-765C0859816C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11187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29238-09CF-4C6E-88AE-BE8C6CADC4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9DDA-C175-4C07-9373-E5E29918F70A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7532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255728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4301354"/>
            <a:ext cx="8161020" cy="399340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60" indent="0">
              <a:buNone/>
              <a:defRPr sz="1890"/>
            </a:lvl2pPr>
            <a:lvl3pPr marL="960120" indent="0">
              <a:buNone/>
              <a:defRPr sz="1680"/>
            </a:lvl3pPr>
            <a:lvl4pPr marL="1440180" indent="0">
              <a:buNone/>
              <a:defRPr sz="1470"/>
            </a:lvl4pPr>
            <a:lvl5pPr marL="1920240" indent="0">
              <a:buNone/>
              <a:defRPr sz="1470"/>
            </a:lvl5pPr>
            <a:lvl6pPr marL="2400300" indent="0">
              <a:buNone/>
              <a:defRPr sz="1470"/>
            </a:lvl6pPr>
            <a:lvl7pPr marL="2880360" indent="0">
              <a:buNone/>
              <a:defRPr sz="1470"/>
            </a:lvl7pPr>
            <a:lvl8pPr marL="3360420" indent="0">
              <a:buNone/>
              <a:defRPr sz="1470"/>
            </a:lvl8pPr>
            <a:lvl9pPr marL="3840480" indent="0">
              <a:buNone/>
              <a:defRPr sz="14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CA6A2-9CD5-47A7-8796-E2D4EE3F00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070D-88EC-4CB3-8B65-D9A9088AA804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6811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52507"/>
            <a:ext cx="4240530" cy="2632452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852507"/>
            <a:ext cx="4240530" cy="2632452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51A4B-48DA-4E4E-97F9-A32E94E6A9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B872E-26C2-4549-9080-EEF34452E09E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9524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925383"/>
            <a:ext cx="8641080" cy="5867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859100"/>
            <a:ext cx="4242197" cy="460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193110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859100"/>
            <a:ext cx="4243864" cy="460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193110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BCE22-032A-4A2C-9F58-CA08DFCC9E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9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178EB-92FD-4A78-9FB2-0D0E45024803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7442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0A837-491C-4943-94CC-907906BD4E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7365-B24A-415D-98EE-B14CDF4C2162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93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4299"/>
            <a:ext cx="8161020" cy="5962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93"/>
            <a:ext cx="6720840" cy="472250"/>
          </a:xfrm>
        </p:spPr>
        <p:txBody>
          <a:bodyPr/>
          <a:lstStyle>
            <a:lvl1pPr marL="0" indent="0" algn="ctr">
              <a:buNone/>
              <a:defRPr/>
            </a:lvl1pPr>
            <a:lvl2pPr marL="479807" indent="0" algn="ctr">
              <a:buNone/>
              <a:defRPr/>
            </a:lvl2pPr>
            <a:lvl3pPr marL="959618" indent="0" algn="ctr">
              <a:buNone/>
              <a:defRPr/>
            </a:lvl3pPr>
            <a:lvl4pPr marL="1439416" indent="0" algn="ctr">
              <a:buNone/>
              <a:defRPr/>
            </a:lvl4pPr>
            <a:lvl5pPr marL="1919242" indent="0" algn="ctr">
              <a:buNone/>
              <a:defRPr/>
            </a:lvl5pPr>
            <a:lvl6pPr marL="2399056" indent="0" algn="ctr">
              <a:buNone/>
              <a:defRPr/>
            </a:lvl6pPr>
            <a:lvl7pPr marL="2878851" indent="0" algn="ctr">
              <a:buNone/>
              <a:defRPr/>
            </a:lvl7pPr>
            <a:lvl8pPr marL="3358675" indent="0" algn="ctr">
              <a:buNone/>
              <a:defRPr/>
            </a:lvl8pPr>
            <a:lvl9pPr marL="38384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4F3A1-0248-4C7C-B020-CF086F6D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0BB97-FC85-40D2-8324-DA8BE0D986B5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4759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6649C-7157-401F-8B76-D67260C7CF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4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20C93-F0F1-4A83-B425-C3790293533D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2172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56742"/>
            <a:ext cx="3158729" cy="67403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251613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307264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46124-7982-497D-94EA-35A6FD0CDF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40F47-972B-462B-B3CB-A8110772597F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4123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341979"/>
            <a:ext cx="5760720" cy="383182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583558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307264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FE652-3B8C-4B59-8204-7C7FE5426B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CBBB6-5141-42F1-8E2A-610CF613BC2D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3330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994" y="1852507"/>
            <a:ext cx="6996146" cy="19490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1365D-4B29-4316-9D8C-D4BAE47220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6D88A-9010-4378-812D-DBF45746F3AD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4089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729828"/>
            <a:ext cx="1173526" cy="30717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6995" y="729828"/>
            <a:ext cx="2373855" cy="30717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4C6A8-7294-4153-877F-D739F32E26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FA45-B0D1-4333-B329-34375AAED82C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4471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53717"/>
            <a:ext cx="8161020" cy="586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460767"/>
          </a:xfrm>
        </p:spPr>
        <p:txBody>
          <a:bodyPr/>
          <a:lstStyle>
            <a:lvl1pPr marL="0" indent="0" algn="ctr">
              <a:buNone/>
              <a:defRPr/>
            </a:lvl1pPr>
            <a:lvl2pPr marL="480060" indent="0" algn="ctr">
              <a:buNone/>
              <a:defRPr/>
            </a:lvl2pPr>
            <a:lvl3pPr marL="960120" indent="0" algn="ctr">
              <a:buNone/>
              <a:defRPr/>
            </a:lvl3pPr>
            <a:lvl4pPr marL="1440180" indent="0" algn="ctr">
              <a:buNone/>
              <a:defRPr/>
            </a:lvl4pPr>
            <a:lvl5pPr marL="1920240" indent="0" algn="ctr">
              <a:buNone/>
              <a:defRPr/>
            </a:lvl5pPr>
            <a:lvl6pPr marL="2400300" indent="0" algn="ctr">
              <a:buNone/>
              <a:defRPr/>
            </a:lvl6pPr>
            <a:lvl7pPr marL="2880360" indent="0" algn="ctr">
              <a:buNone/>
              <a:defRPr/>
            </a:lvl7pPr>
            <a:lvl8pPr marL="3360420" indent="0" algn="ctr">
              <a:buNone/>
              <a:defRPr/>
            </a:lvl8pPr>
            <a:lvl9pPr marL="38404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17440-4131-4943-8E19-E3748D36AF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C2006-F3E3-4464-8EB2-C982627DEAA8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102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61883-9444-4B19-9ABF-87A90BB269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B1C1-4075-442E-981B-357EF8475D6F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6620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255728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4301354"/>
            <a:ext cx="8161020" cy="399340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60" indent="0">
              <a:buNone/>
              <a:defRPr sz="1890"/>
            </a:lvl2pPr>
            <a:lvl3pPr marL="960120" indent="0">
              <a:buNone/>
              <a:defRPr sz="1680"/>
            </a:lvl3pPr>
            <a:lvl4pPr marL="1440180" indent="0">
              <a:buNone/>
              <a:defRPr sz="1470"/>
            </a:lvl4pPr>
            <a:lvl5pPr marL="1920240" indent="0">
              <a:buNone/>
              <a:defRPr sz="1470"/>
            </a:lvl5pPr>
            <a:lvl6pPr marL="2400300" indent="0">
              <a:buNone/>
              <a:defRPr sz="1470"/>
            </a:lvl6pPr>
            <a:lvl7pPr marL="2880360" indent="0">
              <a:buNone/>
              <a:defRPr sz="1470"/>
            </a:lvl7pPr>
            <a:lvl8pPr marL="3360420" indent="0">
              <a:buNone/>
              <a:defRPr sz="1470"/>
            </a:lvl8pPr>
            <a:lvl9pPr marL="3840480" indent="0">
              <a:buNone/>
              <a:defRPr sz="147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6A0A3-64A1-497F-88C7-6B2011E699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3F3CF-7F28-4336-86C4-AEDF1954590A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885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52507"/>
            <a:ext cx="4240530" cy="2632452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852507"/>
            <a:ext cx="4240530" cy="2632452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81BF8-D038-43AE-9179-516D09087F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6C34F-7D78-4014-AAA3-0F23238AC926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4404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925383"/>
            <a:ext cx="8641080" cy="5867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859100"/>
            <a:ext cx="4242197" cy="460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193110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859100"/>
            <a:ext cx="4243864" cy="460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193110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BE74A-1D51-4FF7-9E35-CDF7A3F75D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9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77166-BE6F-4D0E-93BE-B1FAA1B23CCC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78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0358-1FFE-4847-B520-460328870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ED73-9236-47E3-AEE8-D1FB449A54F7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2312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3BA79-2585-448F-A17A-CDF611D7A3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07389-B41C-4165-9273-10C28F573D8D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3915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CB22F-F692-4B30-9B9C-88F9BE2CC2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4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8D69D-AD8C-4EC0-8257-7CB9C66DB7F6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161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56742"/>
            <a:ext cx="3158729" cy="67403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2516138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307264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D8727-C0D8-4196-B599-F0D6C5090D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6F41C-A6C5-48A3-BF78-7CA49EA98553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6593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341979"/>
            <a:ext cx="5760720" cy="383182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583558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307264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F8E73-41B8-481B-843E-501677B1E5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4AC32-9AF7-49F7-9BCB-438EAF38BBF8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3349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994" y="1852507"/>
            <a:ext cx="6996146" cy="19490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9DED0-E1B3-4462-BE87-F243D312DB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158D8-B160-48D8-96A4-C78537D4AD37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4570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729828"/>
            <a:ext cx="1173526" cy="30717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6995" y="729828"/>
            <a:ext cx="2373855" cy="30717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CFADE-1AD3-4EA7-B1A5-724EF15760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D6377-6191-40DC-90E6-25B5CA3F2826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8531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601200" cy="4445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2790" y="4584700"/>
            <a:ext cx="6935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Kaiser Permanente Strategy Overview</a:t>
            </a:r>
          </a:p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July 11, 2014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2790" y="3568124"/>
            <a:ext cx="5658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Perform. Grow. Lead.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66023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591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" y="817563"/>
            <a:ext cx="4638675" cy="63182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817563"/>
            <a:ext cx="4648201" cy="63182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0879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" y="812800"/>
            <a:ext cx="4637088" cy="338138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" y="1163637"/>
            <a:ext cx="4637088" cy="597217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812800"/>
            <a:ext cx="4648201" cy="338138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163637"/>
            <a:ext cx="4648201" cy="597217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86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710"/>
            <a:ext cx="8161020" cy="12803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4290422"/>
            <a:ext cx="8161020" cy="410361"/>
          </a:xfrm>
        </p:spPr>
        <p:txBody>
          <a:bodyPr anchor="b"/>
          <a:lstStyle>
            <a:lvl1pPr marL="0" indent="0">
              <a:buNone/>
              <a:defRPr sz="2100"/>
            </a:lvl1pPr>
            <a:lvl2pPr marL="479807" indent="0">
              <a:buNone/>
              <a:defRPr sz="1900"/>
            </a:lvl2pPr>
            <a:lvl3pPr marL="959618" indent="0">
              <a:buNone/>
              <a:defRPr sz="1700"/>
            </a:lvl3pPr>
            <a:lvl4pPr marL="1439416" indent="0">
              <a:buNone/>
              <a:defRPr sz="1500"/>
            </a:lvl4pPr>
            <a:lvl5pPr marL="1919242" indent="0">
              <a:buNone/>
              <a:defRPr sz="1500"/>
            </a:lvl5pPr>
            <a:lvl6pPr marL="2399056" indent="0">
              <a:buNone/>
              <a:defRPr sz="1500"/>
            </a:lvl6pPr>
            <a:lvl7pPr marL="2878851" indent="0">
              <a:buNone/>
              <a:defRPr sz="1500"/>
            </a:lvl7pPr>
            <a:lvl8pPr marL="3358675" indent="0">
              <a:buNone/>
              <a:defRPr sz="1500"/>
            </a:lvl8pPr>
            <a:lvl9pPr marL="383848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32448-9E82-4816-8922-33C4E580A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C2B7C-952E-453C-8ADA-183BEA92C6FC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2453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9350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5234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 userDrawn="1"/>
        </p:nvSpPr>
        <p:spPr>
          <a:xfrm rot="5400000" flipH="1">
            <a:off x="-1779905" y="2612178"/>
            <a:ext cx="6286502" cy="2726689"/>
          </a:xfrm>
          <a:prstGeom prst="round2SameRect">
            <a:avLst>
              <a:gd name="adj1" fmla="val 9364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23814"/>
            <a:ext cx="9398000" cy="77035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038" y="806869"/>
            <a:ext cx="6646863" cy="631190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701" y="997371"/>
            <a:ext cx="2438399" cy="598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6996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8958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1661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93688"/>
            <a:ext cx="2160587" cy="6240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93688"/>
            <a:ext cx="6329363" cy="624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626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601200" cy="4445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 AND PROPRIETARY. INTERNAL USE ONLY. DO NOT DISTRIBUTE.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2790" y="4584700"/>
            <a:ext cx="69351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Kaiser Permanente Strategy Overview</a:t>
            </a:r>
          </a:p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Presenter</a:t>
            </a:r>
          </a:p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Date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32790" y="3568124"/>
            <a:ext cx="5658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83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white"/>
                </a:solidFill>
                <a:latin typeface="Calibri"/>
              </a:rPr>
              <a:t>Perform. Grow. Lead.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189548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 AND PROPRIETARY. INTERNAL USE ONLY. DO NOT DISTRIBUTE.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3702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" y="817563"/>
            <a:ext cx="4638675" cy="63182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817563"/>
            <a:ext cx="4648201" cy="631825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 AND PROPRIETARY. INTERNAL USE ONLY. DO NOT DISTRIBUTE.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35671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" y="812800"/>
            <a:ext cx="4637088" cy="338138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" y="1163637"/>
            <a:ext cx="4637088" cy="597217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812800"/>
            <a:ext cx="4648201" cy="338138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163637"/>
            <a:ext cx="4648201" cy="597217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 AND PROPRIETARY. INTERNAL USE ONLY. DO NOT DISTRIBUTE.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50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852596"/>
            <a:ext cx="4240530" cy="265522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852596"/>
            <a:ext cx="4240530" cy="265522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DF460-548E-4F8F-93D9-9FFFDB612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D0BF-F6D9-43FF-9C64-B8568E3A8995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3794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 AND PROPRIETARY. INTERNAL USE ONLY. DO NOT DISTRIBUTE.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7606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 AND PROPRIETARY. INTERNAL USE ONLY. DO NOT DISTRIBUTE.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2147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 userDrawn="1"/>
        </p:nvSpPr>
        <p:spPr>
          <a:xfrm rot="5400000" flipH="1">
            <a:off x="-1779905" y="2612178"/>
            <a:ext cx="6286502" cy="2726689"/>
          </a:xfrm>
          <a:prstGeom prst="round2SameRect">
            <a:avLst>
              <a:gd name="adj1" fmla="val 9364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1" y="23814"/>
            <a:ext cx="9398000" cy="77035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038" y="806869"/>
            <a:ext cx="6646863" cy="631190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701" y="997371"/>
            <a:ext cx="2438399" cy="598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 AND PROPRIETARY. INTERNAL USE ONLY. DO NOT DISTRIBUTE.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5078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 AND PROPRIETARY. INTERNAL USE ONLY. DO NOT DISTRIBUTE.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2210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 AND PROPRIETARY. INTERNAL USE ONLY. DO NOT DISTRIBUTE.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3083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93688"/>
            <a:ext cx="2160587" cy="6240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93688"/>
            <a:ext cx="6329363" cy="624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CONFIDENTIAL AND PROPRIETARY. INTERNAL USE ONLY. DO NOT DISTRIBUTE.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80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95155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915963"/>
            <a:ext cx="8641080" cy="5962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77" y="1847631"/>
            <a:ext cx="4242197" cy="4722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807" indent="0">
              <a:buNone/>
              <a:defRPr sz="2100" b="1"/>
            </a:lvl2pPr>
            <a:lvl3pPr marL="959618" indent="0">
              <a:buNone/>
              <a:defRPr sz="1900" b="1"/>
            </a:lvl3pPr>
            <a:lvl4pPr marL="1439416" indent="0">
              <a:buNone/>
              <a:defRPr sz="1700" b="1"/>
            </a:lvl4pPr>
            <a:lvl5pPr marL="1919242" indent="0">
              <a:buNone/>
              <a:defRPr sz="1700" b="1"/>
            </a:lvl5pPr>
            <a:lvl6pPr marL="2399056" indent="0">
              <a:buNone/>
              <a:defRPr sz="1700" b="1"/>
            </a:lvl6pPr>
            <a:lvl7pPr marL="2878851" indent="0">
              <a:buNone/>
              <a:defRPr sz="1700" b="1"/>
            </a:lvl7pPr>
            <a:lvl8pPr marL="3358675" indent="0">
              <a:buNone/>
              <a:defRPr sz="1700" b="1"/>
            </a:lvl8pPr>
            <a:lvl9pPr marL="383848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77" y="2319889"/>
            <a:ext cx="4242197" cy="196647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306" y="1847631"/>
            <a:ext cx="4243864" cy="4722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807" indent="0">
              <a:buNone/>
              <a:defRPr sz="2100" b="1"/>
            </a:lvl2pPr>
            <a:lvl3pPr marL="959618" indent="0">
              <a:buNone/>
              <a:defRPr sz="1900" b="1"/>
            </a:lvl3pPr>
            <a:lvl4pPr marL="1439416" indent="0">
              <a:buNone/>
              <a:defRPr sz="1700" b="1"/>
            </a:lvl4pPr>
            <a:lvl5pPr marL="1919242" indent="0">
              <a:buNone/>
              <a:defRPr sz="1700" b="1"/>
            </a:lvl5pPr>
            <a:lvl6pPr marL="2399056" indent="0">
              <a:buNone/>
              <a:defRPr sz="1700" b="1"/>
            </a:lvl6pPr>
            <a:lvl7pPr marL="2878851" indent="0">
              <a:buNone/>
              <a:defRPr sz="1700" b="1"/>
            </a:lvl7pPr>
            <a:lvl8pPr marL="3358675" indent="0">
              <a:buNone/>
              <a:defRPr sz="1700" b="1"/>
            </a:lvl8pPr>
            <a:lvl9pPr marL="383848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306" y="2319889"/>
            <a:ext cx="4243864" cy="196647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72EB8-324C-4291-BDB8-AAAF0EED5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9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5CE21-92E7-4777-889B-05D176B3B2FF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56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CA11-3FE9-4571-87A7-7C150F932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5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B36D9-2F89-44E5-98A6-735E129DABAF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72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680F1-38C3-44DF-9E24-53D3321CF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4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5A525-13AC-4608-90C5-45E266A12EE9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46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49" y="841450"/>
            <a:ext cx="3158729" cy="68941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71"/>
            <a:ext cx="5367338" cy="256069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149" y="1530862"/>
            <a:ext cx="3158729" cy="316897"/>
          </a:xfrm>
        </p:spPr>
        <p:txBody>
          <a:bodyPr/>
          <a:lstStyle>
            <a:lvl1pPr marL="0" indent="0">
              <a:buNone/>
              <a:defRPr sz="1500"/>
            </a:lvl1pPr>
            <a:lvl2pPr marL="479807" indent="0">
              <a:buNone/>
              <a:defRPr sz="1300"/>
            </a:lvl2pPr>
            <a:lvl3pPr marL="959618" indent="0">
              <a:buNone/>
              <a:defRPr sz="1100"/>
            </a:lvl3pPr>
            <a:lvl4pPr marL="1439416" indent="0">
              <a:buNone/>
              <a:defRPr sz="1000"/>
            </a:lvl4pPr>
            <a:lvl5pPr marL="1919242" indent="0">
              <a:buNone/>
              <a:defRPr sz="1000"/>
            </a:lvl5pPr>
            <a:lvl6pPr marL="2399056" indent="0">
              <a:buNone/>
              <a:defRPr sz="1000"/>
            </a:lvl6pPr>
            <a:lvl7pPr marL="2878851" indent="0">
              <a:buNone/>
              <a:defRPr sz="1000"/>
            </a:lvl7pPr>
            <a:lvl8pPr marL="3358675" indent="0">
              <a:buNone/>
              <a:defRPr sz="1000"/>
            </a:lvl8pPr>
            <a:lvl9pPr marL="38384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FC297-F917-49FF-B3EA-F629EEB9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4D97-60CC-4CC1-BE00-9C240E83E32D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21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331216"/>
            <a:ext cx="5760720" cy="393946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52"/>
            <a:ext cx="5760720" cy="594665"/>
          </a:xfrm>
        </p:spPr>
        <p:txBody>
          <a:bodyPr/>
          <a:lstStyle>
            <a:lvl1pPr marL="0" indent="0">
              <a:buNone/>
              <a:defRPr sz="3400"/>
            </a:lvl1pPr>
            <a:lvl2pPr marL="479807" indent="0">
              <a:buNone/>
              <a:defRPr sz="3000"/>
            </a:lvl2pPr>
            <a:lvl3pPr marL="959618" indent="0">
              <a:buNone/>
              <a:defRPr sz="2500"/>
            </a:lvl3pPr>
            <a:lvl4pPr marL="1439416" indent="0">
              <a:buNone/>
              <a:defRPr sz="2100"/>
            </a:lvl4pPr>
            <a:lvl5pPr marL="1919242" indent="0">
              <a:buNone/>
              <a:defRPr sz="2100"/>
            </a:lvl5pPr>
            <a:lvl6pPr marL="2399056" indent="0">
              <a:buNone/>
              <a:defRPr sz="2100"/>
            </a:lvl6pPr>
            <a:lvl7pPr marL="2878851" indent="0">
              <a:buNone/>
              <a:defRPr sz="2100"/>
            </a:lvl7pPr>
            <a:lvl8pPr marL="3358675" indent="0">
              <a:buNone/>
              <a:defRPr sz="2100"/>
            </a:lvl8pPr>
            <a:lvl9pPr marL="383848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250"/>
            <a:ext cx="5760720" cy="316897"/>
          </a:xfrm>
        </p:spPr>
        <p:txBody>
          <a:bodyPr/>
          <a:lstStyle>
            <a:lvl1pPr marL="0" indent="0">
              <a:buNone/>
              <a:defRPr sz="1500"/>
            </a:lvl1pPr>
            <a:lvl2pPr marL="479807" indent="0">
              <a:buNone/>
              <a:defRPr sz="1300"/>
            </a:lvl2pPr>
            <a:lvl3pPr marL="959618" indent="0">
              <a:buNone/>
              <a:defRPr sz="1100"/>
            </a:lvl3pPr>
            <a:lvl4pPr marL="1439416" indent="0">
              <a:buNone/>
              <a:defRPr sz="1000"/>
            </a:lvl4pPr>
            <a:lvl5pPr marL="1919242" indent="0">
              <a:buNone/>
              <a:defRPr sz="1000"/>
            </a:lvl5pPr>
            <a:lvl6pPr marL="2399056" indent="0">
              <a:buNone/>
              <a:defRPr sz="1000"/>
            </a:lvl6pPr>
            <a:lvl7pPr marL="2878851" indent="0">
              <a:buNone/>
              <a:defRPr sz="1000"/>
            </a:lvl7pPr>
            <a:lvl8pPr marL="3358675" indent="0">
              <a:buNone/>
              <a:defRPr sz="1000"/>
            </a:lvl8pPr>
            <a:lvl9pPr marL="38384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80A3-DF94-4205-BA01-E2BE08D9A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7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EAD9-FF0F-44C9-A2AD-EA7F675C57FE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6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3912" y="1852595"/>
            <a:ext cx="7297269" cy="19490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23802-836C-4359-8577-F4B8965D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6F5A-F132-4FE6-9D87-691CFA0F51A1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374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915" y="729917"/>
            <a:ext cx="1190982" cy="30717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751" y="729917"/>
            <a:ext cx="2385155" cy="30717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1AC6-BA08-4D97-B008-98E623785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AAB198"/>
                </a:solidFill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</a:endParaRPr>
          </a:p>
        </p:txBody>
      </p:sp>
      <p:sp>
        <p:nvSpPr>
          <p:cNvPr id="6" name="Rectangle 5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54B0-9B37-4BBD-9060-8FDDBFF0F3D5}" type="datetime4">
              <a:rPr lang="en-US" smtClean="0">
                <a:solidFill>
                  <a:srgbClr val="AAB198"/>
                </a:solidFill>
              </a:rPr>
              <a:pPr>
                <a:defRPr/>
              </a:pPr>
              <a:t>March 25, 2017</a:t>
            </a:fld>
            <a:endParaRPr lang="en-US">
              <a:solidFill>
                <a:srgbClr val="AAB1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06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14681"/>
            <a:ext cx="9601200" cy="0"/>
          </a:xfrm>
          <a:prstGeom prst="line">
            <a:avLst/>
          </a:prstGeom>
          <a:ln w="31750">
            <a:solidFill>
              <a:srgbClr val="006D9D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66159" y="7013863"/>
            <a:ext cx="996791" cy="2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1" rIns="95956" bIns="479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F920614B-9A30-484C-BA71-33BB528F1DCE}" type="slidenum">
              <a:rPr lang="en-US" sz="1100" smtClean="0">
                <a:solidFill>
                  <a:srgbClr val="7F7F7F"/>
                </a:solidFill>
                <a:latin typeface="Arial" charset="0"/>
              </a:rPr>
              <a:pPr algn="r" eaLnBrk="1" hangingPunct="1">
                <a:defRPr/>
              </a:pPr>
              <a:t>‹#›</a:t>
            </a:fld>
            <a:endParaRPr lang="en-US" sz="1100" smtClean="0">
              <a:solidFill>
                <a:srgbClr val="7F7F7F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77017" y="736669"/>
            <a:ext cx="9406264" cy="346137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80074" y="1711332"/>
            <a:ext cx="8623624" cy="1517225"/>
          </a:xfrm>
        </p:spPr>
        <p:txBody>
          <a:bodyPr/>
          <a:lstStyle>
            <a:lvl1pPr marL="244904" indent="-244904">
              <a:buSzPct val="125000"/>
              <a:defRPr sz="1500" b="0"/>
            </a:lvl1pPr>
            <a:lvl2pPr marL="541450" indent="-234903">
              <a:buSzPct val="125000"/>
              <a:defRPr sz="1500"/>
            </a:lvl2pPr>
            <a:lvl3pPr marL="838012" indent="-236574">
              <a:buSzPct val="125000"/>
              <a:tabLst/>
              <a:defRPr sz="1500"/>
            </a:lvl3pPr>
            <a:lvl4pPr marL="1142884" indent="-236574">
              <a:buSzPct val="125000"/>
              <a:defRPr sz="1500"/>
            </a:lvl4pPr>
            <a:lvl5pPr marL="1439416" indent="-236574">
              <a:buSzPct val="125000"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76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3"/>
          <p:cNvSpPr>
            <a:spLocks noChangeArrowheads="1"/>
          </p:cNvSpPr>
          <p:nvPr userDrawn="1"/>
        </p:nvSpPr>
        <p:spPr bwMode="auto">
          <a:xfrm>
            <a:off x="0" y="6731090"/>
            <a:ext cx="9601200" cy="584199"/>
          </a:xfrm>
          <a:prstGeom prst="rect">
            <a:avLst/>
          </a:prstGeom>
          <a:solidFill>
            <a:srgbClr val="5F93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956" tIns="47981" rIns="95956" bIns="47981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4" name="Picture 7" descr="kplo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93" y="6913901"/>
            <a:ext cx="2321957" cy="26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302294" y="7013863"/>
            <a:ext cx="996791" cy="27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1" rIns="95956" bIns="4798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3FF17D7-F5A2-4267-9CF8-6B82CB753BB3}" type="slidenum">
              <a:rPr lang="en-US" sz="1100" smtClean="0">
                <a:solidFill>
                  <a:srgbClr val="FFFFFF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 sz="11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1033"/>
          <p:cNvSpPr>
            <a:spLocks noChangeArrowheads="1"/>
          </p:cNvSpPr>
          <p:nvPr userDrawn="1"/>
        </p:nvSpPr>
        <p:spPr bwMode="auto">
          <a:xfrm>
            <a:off x="0" y="19"/>
            <a:ext cx="9601200" cy="116841"/>
          </a:xfrm>
          <a:prstGeom prst="rect">
            <a:avLst/>
          </a:prstGeom>
          <a:solidFill>
            <a:srgbClr val="5F93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956" tIns="47981" rIns="95956" bIns="47981" anchor="ctr"/>
          <a:lstStyle/>
          <a:p>
            <a:pPr eaLnBrk="1" hangingPunct="1"/>
            <a:endParaRPr lang="en-US" sz="18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7" name="Picture 43" descr="mission_s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1" y="127079"/>
            <a:ext cx="1405176" cy="63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682483" y="144571"/>
            <a:ext cx="7918805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4002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387902"/>
            <a:ext cx="8161020" cy="4525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480022" indent="0" algn="ctr">
              <a:buNone/>
              <a:defRPr/>
            </a:lvl2pPr>
            <a:lvl3pPr marL="960046" indent="0" algn="ctr">
              <a:buNone/>
              <a:defRPr/>
            </a:lvl3pPr>
            <a:lvl4pPr marL="1440059" indent="0" algn="ctr">
              <a:buNone/>
              <a:defRPr/>
            </a:lvl4pPr>
            <a:lvl5pPr marL="1920097" indent="0" algn="ctr">
              <a:buNone/>
              <a:defRPr/>
            </a:lvl5pPr>
            <a:lvl6pPr marL="2400125" indent="0" algn="ctr">
              <a:buNone/>
              <a:defRPr/>
            </a:lvl6pPr>
            <a:lvl7pPr marL="2880139" indent="0" algn="ctr">
              <a:buNone/>
              <a:defRPr/>
            </a:lvl7pPr>
            <a:lvl8pPr marL="3360171" indent="0" algn="ctr">
              <a:buNone/>
              <a:defRPr/>
            </a:lvl8pPr>
            <a:lvl9pPr marL="384020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4BBF-EA37-459B-864E-5939D337D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1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959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4" indent="0">
              <a:buNone/>
              <a:defRPr sz="2000" b="1"/>
            </a:lvl2pPr>
            <a:lvl3pPr marL="894773" indent="0">
              <a:buNone/>
              <a:defRPr sz="1800" b="1"/>
            </a:lvl3pPr>
            <a:lvl4pPr marL="1342165" indent="0">
              <a:buNone/>
              <a:defRPr sz="1600" b="1"/>
            </a:lvl4pPr>
            <a:lvl5pPr marL="1789551" indent="0">
              <a:buNone/>
              <a:defRPr sz="1600" b="1"/>
            </a:lvl5pPr>
            <a:lvl6pPr marL="2236928" indent="0">
              <a:buNone/>
              <a:defRPr sz="1600" b="1"/>
            </a:lvl6pPr>
            <a:lvl7pPr marL="2684337" indent="0">
              <a:buNone/>
              <a:defRPr sz="1600" b="1"/>
            </a:lvl7pPr>
            <a:lvl8pPr marL="3131717" indent="0">
              <a:buNone/>
              <a:defRPr sz="1600" b="1"/>
            </a:lvl8pPr>
            <a:lvl9pPr marL="35790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057" y="1636959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394" indent="0">
              <a:buNone/>
              <a:defRPr sz="2000" b="1"/>
            </a:lvl2pPr>
            <a:lvl3pPr marL="894773" indent="0">
              <a:buNone/>
              <a:defRPr sz="1800" b="1"/>
            </a:lvl3pPr>
            <a:lvl4pPr marL="1342165" indent="0">
              <a:buNone/>
              <a:defRPr sz="1600" b="1"/>
            </a:lvl4pPr>
            <a:lvl5pPr marL="1789551" indent="0">
              <a:buNone/>
              <a:defRPr sz="1600" b="1"/>
            </a:lvl5pPr>
            <a:lvl6pPr marL="2236928" indent="0">
              <a:buNone/>
              <a:defRPr sz="1600" b="1"/>
            </a:lvl6pPr>
            <a:lvl7pPr marL="2684337" indent="0">
              <a:buNone/>
              <a:defRPr sz="1600" b="1"/>
            </a:lvl7pPr>
            <a:lvl8pPr marL="3131717" indent="0">
              <a:buNone/>
              <a:defRPr sz="1600" b="1"/>
            </a:lvl8pPr>
            <a:lvl9pPr marL="35790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057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9585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431FF-CE58-4DE5-BA27-911CBB24C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87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710"/>
            <a:ext cx="8161020" cy="12803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524"/>
            <a:ext cx="8161020" cy="1600199"/>
          </a:xfrm>
        </p:spPr>
        <p:txBody>
          <a:bodyPr anchor="b"/>
          <a:lstStyle>
            <a:lvl1pPr marL="0" indent="0">
              <a:buNone/>
              <a:defRPr sz="2100"/>
            </a:lvl1pPr>
            <a:lvl2pPr marL="480022" indent="0">
              <a:buNone/>
              <a:defRPr sz="1900"/>
            </a:lvl2pPr>
            <a:lvl3pPr marL="960046" indent="0">
              <a:buNone/>
              <a:defRPr sz="1700"/>
            </a:lvl3pPr>
            <a:lvl4pPr marL="1440059" indent="0">
              <a:buNone/>
              <a:defRPr sz="1500"/>
            </a:lvl4pPr>
            <a:lvl5pPr marL="1920097" indent="0">
              <a:buNone/>
              <a:defRPr sz="1500"/>
            </a:lvl5pPr>
            <a:lvl6pPr marL="2400125" indent="0">
              <a:buNone/>
              <a:defRPr sz="1500"/>
            </a:lvl6pPr>
            <a:lvl7pPr marL="2880139" indent="0">
              <a:buNone/>
              <a:defRPr sz="1500"/>
            </a:lvl7pPr>
            <a:lvl8pPr marL="3360171" indent="0">
              <a:buNone/>
              <a:defRPr sz="1500"/>
            </a:lvl8pPr>
            <a:lvl9pPr marL="384020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82AA3-19B6-4B26-8F77-FB64AB206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998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08713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08713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E62A6-6CCC-48BB-81BA-44196F37C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724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059566"/>
            <a:ext cx="8641080" cy="45259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77" y="163747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22" indent="0">
              <a:buNone/>
              <a:defRPr sz="2100" b="1"/>
            </a:lvl2pPr>
            <a:lvl3pPr marL="960046" indent="0">
              <a:buNone/>
              <a:defRPr sz="1900" b="1"/>
            </a:lvl3pPr>
            <a:lvl4pPr marL="1440059" indent="0">
              <a:buNone/>
              <a:defRPr sz="1700" b="1"/>
            </a:lvl4pPr>
            <a:lvl5pPr marL="1920097" indent="0">
              <a:buNone/>
              <a:defRPr sz="1700" b="1"/>
            </a:lvl5pPr>
            <a:lvl6pPr marL="2400125" indent="0">
              <a:buNone/>
              <a:defRPr sz="1700" b="1"/>
            </a:lvl6pPr>
            <a:lvl7pPr marL="2880139" indent="0">
              <a:buNone/>
              <a:defRPr sz="1700" b="1"/>
            </a:lvl7pPr>
            <a:lvl8pPr marL="3360171" indent="0">
              <a:buNone/>
              <a:defRPr sz="1700" b="1"/>
            </a:lvl8pPr>
            <a:lvl9pPr marL="384020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77" y="231988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306" y="163747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22" indent="0">
              <a:buNone/>
              <a:defRPr sz="2100" b="1"/>
            </a:lvl2pPr>
            <a:lvl3pPr marL="960046" indent="0">
              <a:buNone/>
              <a:defRPr sz="1900" b="1"/>
            </a:lvl3pPr>
            <a:lvl4pPr marL="1440059" indent="0">
              <a:buNone/>
              <a:defRPr sz="1700" b="1"/>
            </a:lvl4pPr>
            <a:lvl5pPr marL="1920097" indent="0">
              <a:buNone/>
              <a:defRPr sz="1700" b="1"/>
            </a:lvl5pPr>
            <a:lvl6pPr marL="2400125" indent="0">
              <a:buNone/>
              <a:defRPr sz="1700" b="1"/>
            </a:lvl6pPr>
            <a:lvl7pPr marL="2880139" indent="0">
              <a:buNone/>
              <a:defRPr sz="1700" b="1"/>
            </a:lvl7pPr>
            <a:lvl8pPr marL="3360171" indent="0">
              <a:buNone/>
              <a:defRPr sz="1700" b="1"/>
            </a:lvl8pPr>
            <a:lvl9pPr marL="384020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306" y="231988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FA1D-DDF3-4D2E-B15F-7336E0F3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D375-2A43-47F5-A5C7-D0DF6160E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07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BA17-09B5-407F-A004-E505AE025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42" y="841445"/>
            <a:ext cx="3158729" cy="689411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321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142" y="1530819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0022" indent="0">
              <a:buNone/>
              <a:defRPr sz="1300"/>
            </a:lvl2pPr>
            <a:lvl3pPr marL="960046" indent="0">
              <a:buNone/>
              <a:defRPr sz="1100"/>
            </a:lvl3pPr>
            <a:lvl4pPr marL="1440059" indent="0">
              <a:buNone/>
              <a:defRPr sz="1000"/>
            </a:lvl4pPr>
            <a:lvl5pPr marL="1920097" indent="0">
              <a:buNone/>
              <a:defRPr sz="1000"/>
            </a:lvl5pPr>
            <a:lvl6pPr marL="2400125" indent="0">
              <a:buNone/>
              <a:defRPr sz="1000"/>
            </a:lvl6pPr>
            <a:lvl7pPr marL="2880139" indent="0">
              <a:buNone/>
              <a:defRPr sz="1000"/>
            </a:lvl7pPr>
            <a:lvl8pPr marL="3360171" indent="0">
              <a:buNone/>
              <a:defRPr sz="1000"/>
            </a:lvl8pPr>
            <a:lvl9pPr marL="38402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22499-BE3C-44C7-AF08-2F98E9194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9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331216"/>
            <a:ext cx="5760720" cy="393946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0022" indent="0">
              <a:buNone/>
              <a:defRPr sz="3000"/>
            </a:lvl2pPr>
            <a:lvl3pPr marL="960046" indent="0">
              <a:buNone/>
              <a:defRPr sz="2500"/>
            </a:lvl3pPr>
            <a:lvl4pPr marL="1440059" indent="0">
              <a:buNone/>
              <a:defRPr sz="2100"/>
            </a:lvl4pPr>
            <a:lvl5pPr marL="1920097" indent="0">
              <a:buNone/>
              <a:defRPr sz="2100"/>
            </a:lvl5pPr>
            <a:lvl6pPr marL="2400125" indent="0">
              <a:buNone/>
              <a:defRPr sz="2100"/>
            </a:lvl6pPr>
            <a:lvl7pPr marL="2880139" indent="0">
              <a:buNone/>
              <a:defRPr sz="2100"/>
            </a:lvl7pPr>
            <a:lvl8pPr marL="3360171" indent="0">
              <a:buNone/>
              <a:defRPr sz="2100"/>
            </a:lvl8pPr>
            <a:lvl9pPr marL="3840203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8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0022" indent="0">
              <a:buNone/>
              <a:defRPr sz="1300"/>
            </a:lvl2pPr>
            <a:lvl3pPr marL="960046" indent="0">
              <a:buNone/>
              <a:defRPr sz="1100"/>
            </a:lvl3pPr>
            <a:lvl4pPr marL="1440059" indent="0">
              <a:buNone/>
              <a:defRPr sz="1000"/>
            </a:lvl4pPr>
            <a:lvl5pPr marL="1920097" indent="0">
              <a:buNone/>
              <a:defRPr sz="1000"/>
            </a:lvl5pPr>
            <a:lvl6pPr marL="2400125" indent="0">
              <a:buNone/>
              <a:defRPr sz="1000"/>
            </a:lvl6pPr>
            <a:lvl7pPr marL="2880139" indent="0">
              <a:buNone/>
              <a:defRPr sz="1000"/>
            </a:lvl7pPr>
            <a:lvl8pPr marL="3360171" indent="0">
              <a:buNone/>
              <a:defRPr sz="1000"/>
            </a:lvl8pPr>
            <a:lvl9pPr marL="38402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6174-0142-40C8-A87B-BB590FD20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4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FDA2-B3D0-4B64-8A00-106A17425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47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33" y="208355"/>
            <a:ext cx="540128" cy="5706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064" y="208355"/>
            <a:ext cx="6404134" cy="5706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2407-FC09-4538-9B48-871E19227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5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22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3"/>
          <p:cNvSpPr>
            <a:spLocks noChangeArrowheads="1"/>
          </p:cNvSpPr>
          <p:nvPr userDrawn="1"/>
        </p:nvSpPr>
        <p:spPr bwMode="auto">
          <a:xfrm>
            <a:off x="0" y="6731085"/>
            <a:ext cx="9601200" cy="584199"/>
          </a:xfrm>
          <a:prstGeom prst="rect">
            <a:avLst/>
          </a:prstGeom>
          <a:solidFill>
            <a:srgbClr val="5F93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02" tIns="48003" rIns="96002" bIns="48003" anchor="ctr"/>
          <a:lstStyle/>
          <a:p>
            <a:pPr eaLnBrk="1" hangingPunct="1"/>
            <a:endParaRPr lang="en-US" sz="19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4" name="Picture 7" descr="kplo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93" y="6913901"/>
            <a:ext cx="2321957" cy="26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302289" y="7013870"/>
            <a:ext cx="996791" cy="27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02" tIns="48003" rIns="96002" bIns="4800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DF54596-8939-4F37-B0CE-4E224693E9ED}" type="slidenum">
              <a:rPr lang="en-US" sz="1100" smtClean="0">
                <a:solidFill>
                  <a:srgbClr val="FFFFFF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 sz="11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1033"/>
          <p:cNvSpPr>
            <a:spLocks noChangeArrowheads="1"/>
          </p:cNvSpPr>
          <p:nvPr userDrawn="1"/>
        </p:nvSpPr>
        <p:spPr bwMode="auto">
          <a:xfrm>
            <a:off x="0" y="19"/>
            <a:ext cx="9601200" cy="116841"/>
          </a:xfrm>
          <a:prstGeom prst="rect">
            <a:avLst/>
          </a:prstGeom>
          <a:solidFill>
            <a:srgbClr val="5F93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02" tIns="48003" rIns="96002" bIns="48003" anchor="ctr"/>
          <a:lstStyle/>
          <a:p>
            <a:pPr eaLnBrk="1" hangingPunct="1"/>
            <a:endParaRPr lang="en-US" sz="19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7" name="Picture 43" descr="mission_s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1" y="127079"/>
            <a:ext cx="1405176" cy="63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1682477" y="288190"/>
            <a:ext cx="7918805" cy="45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7292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33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2" tIns="45241" rIns="90482" bIns="45241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91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2" tIns="45241" rIns="90482" bIns="45241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51" y="4011720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2" tIns="45241" rIns="90482" bIns="45241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915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1A45E292-369D-4B0C-8751-F8518215AB0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83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4700600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4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444" indent="0">
              <a:buNone/>
              <a:defRPr sz="1800"/>
            </a:lvl2pPr>
            <a:lvl3pPr marL="904878" indent="0">
              <a:buNone/>
              <a:defRPr sz="1600"/>
            </a:lvl3pPr>
            <a:lvl4pPr marL="1357319" indent="0">
              <a:buNone/>
              <a:defRPr sz="1400"/>
            </a:lvl4pPr>
            <a:lvl5pPr marL="1809756" indent="0">
              <a:buNone/>
              <a:defRPr sz="1400"/>
            </a:lvl5pPr>
            <a:lvl6pPr marL="2262189" indent="0">
              <a:buNone/>
              <a:defRPr sz="1400"/>
            </a:lvl6pPr>
            <a:lvl7pPr marL="2714641" indent="0">
              <a:buNone/>
              <a:defRPr sz="1400"/>
            </a:lvl7pPr>
            <a:lvl8pPr marL="3167076" indent="0">
              <a:buNone/>
              <a:defRPr sz="1400"/>
            </a:lvl8pPr>
            <a:lvl9pPr marL="361951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B9F020A6-57C6-4B05-A6CF-726F567A345E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729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80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E18D95FB-BB52-49D2-85C0-7DA68DEF9E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59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841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44" indent="0">
              <a:buNone/>
              <a:defRPr sz="2000" b="1"/>
            </a:lvl2pPr>
            <a:lvl3pPr marL="904878" indent="0">
              <a:buNone/>
              <a:defRPr sz="1800" b="1"/>
            </a:lvl3pPr>
            <a:lvl4pPr marL="1357319" indent="0">
              <a:buNone/>
              <a:defRPr sz="1600" b="1"/>
            </a:lvl4pPr>
            <a:lvl5pPr marL="1809756" indent="0">
              <a:buNone/>
              <a:defRPr sz="1600" b="1"/>
            </a:lvl5pPr>
            <a:lvl6pPr marL="2262189" indent="0">
              <a:buNone/>
              <a:defRPr sz="1600" b="1"/>
            </a:lvl6pPr>
            <a:lvl7pPr marL="2714641" indent="0">
              <a:buNone/>
              <a:defRPr sz="1600" b="1"/>
            </a:lvl7pPr>
            <a:lvl8pPr marL="3167076" indent="0">
              <a:buNone/>
              <a:defRPr sz="1600" b="1"/>
            </a:lvl8pPr>
            <a:lvl9pPr marL="36195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925" y="1636841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44" indent="0">
              <a:buNone/>
              <a:defRPr sz="2000" b="1"/>
            </a:lvl2pPr>
            <a:lvl3pPr marL="904878" indent="0">
              <a:buNone/>
              <a:defRPr sz="1800" b="1"/>
            </a:lvl3pPr>
            <a:lvl4pPr marL="1357319" indent="0">
              <a:buNone/>
              <a:defRPr sz="1600" b="1"/>
            </a:lvl4pPr>
            <a:lvl5pPr marL="1809756" indent="0">
              <a:buNone/>
              <a:defRPr sz="1600" b="1"/>
            </a:lvl5pPr>
            <a:lvl6pPr marL="2262189" indent="0">
              <a:buNone/>
              <a:defRPr sz="1600" b="1"/>
            </a:lvl6pPr>
            <a:lvl7pPr marL="2714641" indent="0">
              <a:buNone/>
              <a:defRPr sz="1600" b="1"/>
            </a:lvl7pPr>
            <a:lvl8pPr marL="3167076" indent="0">
              <a:buNone/>
              <a:defRPr sz="1600" b="1"/>
            </a:lvl8pPr>
            <a:lvl9pPr marL="36195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925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735EBF16-64DE-492F-AD0E-C9C8F756C3BD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743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0A426B4-9800-485D-9E51-1C8DF1BFF90A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92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latin typeface="Arial" pitchFamily="34" charset="0"/>
              </a:rPr>
              <a:t>Page </a:t>
            </a:r>
            <a:fld id="{D4F1D84C-F6B5-4890-BA62-70961DD6BC80}" type="slidenum">
              <a:rPr lang="en-US" smtClean="0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smtClean="0">
                <a:latin typeface="Arial" pitchFamily="34" charset="0"/>
              </a:rPr>
              <a:t>  |  </a:t>
            </a:r>
            <a:r>
              <a:rPr lang="en-US" smtClean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smtClean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262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2B856CBF-B2A4-4027-9276-0C63296F2D11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613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0640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6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6" y="153045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2444" indent="0">
              <a:buNone/>
              <a:defRPr sz="1200"/>
            </a:lvl2pPr>
            <a:lvl3pPr marL="904878" indent="0">
              <a:buNone/>
              <a:defRPr sz="1000"/>
            </a:lvl3pPr>
            <a:lvl4pPr marL="1357319" indent="0">
              <a:buNone/>
              <a:defRPr sz="1000"/>
            </a:lvl4pPr>
            <a:lvl5pPr marL="1809756" indent="0">
              <a:buNone/>
              <a:defRPr sz="1000"/>
            </a:lvl5pPr>
            <a:lvl6pPr marL="2262189" indent="0">
              <a:buNone/>
              <a:defRPr sz="1000"/>
            </a:lvl6pPr>
            <a:lvl7pPr marL="2714641" indent="0">
              <a:buNone/>
              <a:defRPr sz="1000"/>
            </a:lvl7pPr>
            <a:lvl8pPr marL="3167076" indent="0">
              <a:buNone/>
              <a:defRPr sz="1000"/>
            </a:lvl8pPr>
            <a:lvl9pPr marL="361951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8D9DA7E-292D-431D-B59A-33BAD2EB8B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6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825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00" y="5121288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20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2444" indent="0">
              <a:buNone/>
              <a:defRPr sz="2700"/>
            </a:lvl2pPr>
            <a:lvl3pPr marL="904878" indent="0">
              <a:buNone/>
              <a:defRPr sz="2400"/>
            </a:lvl3pPr>
            <a:lvl4pPr marL="1357319" indent="0">
              <a:buNone/>
              <a:defRPr sz="2000"/>
            </a:lvl4pPr>
            <a:lvl5pPr marL="1809756" indent="0">
              <a:buNone/>
              <a:defRPr sz="2000"/>
            </a:lvl5pPr>
            <a:lvl6pPr marL="2262189" indent="0">
              <a:buNone/>
              <a:defRPr sz="2000"/>
            </a:lvl6pPr>
            <a:lvl7pPr marL="2714641" indent="0">
              <a:buNone/>
              <a:defRPr sz="2000"/>
            </a:lvl7pPr>
            <a:lvl8pPr marL="3167076" indent="0">
              <a:buNone/>
              <a:defRPr sz="2000"/>
            </a:lvl8pPr>
            <a:lvl9pPr marL="361951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200" y="5724550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2444" indent="0">
              <a:buNone/>
              <a:defRPr sz="1200"/>
            </a:lvl2pPr>
            <a:lvl3pPr marL="904878" indent="0">
              <a:buNone/>
              <a:defRPr sz="1000"/>
            </a:lvl3pPr>
            <a:lvl4pPr marL="1357319" indent="0">
              <a:buNone/>
              <a:defRPr sz="1000"/>
            </a:lvl4pPr>
            <a:lvl5pPr marL="1809756" indent="0">
              <a:buNone/>
              <a:defRPr sz="1000"/>
            </a:lvl5pPr>
            <a:lvl6pPr marL="2262189" indent="0">
              <a:buNone/>
              <a:defRPr sz="1000"/>
            </a:lvl6pPr>
            <a:lvl7pPr marL="2714641" indent="0">
              <a:buNone/>
              <a:defRPr sz="1000"/>
            </a:lvl7pPr>
            <a:lvl8pPr marL="3167076" indent="0">
              <a:buNone/>
              <a:defRPr sz="1000"/>
            </a:lvl8pPr>
            <a:lvl9pPr marL="361951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47702C6D-7532-4EB2-84A5-2E47D738A363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446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038C0602-8599-46AD-A16D-83948F2707C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59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5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5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D959B6C4-DCA9-466B-883A-D22B86C40006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85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37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495" tIns="44735" rIns="89495" bIns="44735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91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495" tIns="44735" rIns="89495" bIns="44735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51" y="4011871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495" tIns="44735" rIns="89495" bIns="44735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0009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96300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4700600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4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47513" indent="0">
              <a:buNone/>
              <a:defRPr sz="1800"/>
            </a:lvl2pPr>
            <a:lvl3pPr marL="895013" indent="0">
              <a:buNone/>
              <a:defRPr sz="1600"/>
            </a:lvl3pPr>
            <a:lvl4pPr marL="1342525" indent="0">
              <a:buNone/>
              <a:defRPr sz="1400"/>
            </a:lvl4pPr>
            <a:lvl5pPr marL="1790028" indent="0">
              <a:buNone/>
              <a:defRPr sz="1400"/>
            </a:lvl5pPr>
            <a:lvl6pPr marL="2237526" indent="0">
              <a:buNone/>
              <a:defRPr sz="1400"/>
            </a:lvl6pPr>
            <a:lvl7pPr marL="2685057" indent="0">
              <a:buNone/>
              <a:defRPr sz="1400"/>
            </a:lvl7pPr>
            <a:lvl8pPr marL="3132556" indent="0">
              <a:buNone/>
              <a:defRPr sz="1400"/>
            </a:lvl8pPr>
            <a:lvl9pPr marL="35800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95837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80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BBDB39CF-81D6-4813-A112-BCAD3D92FC49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26075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959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13" indent="0">
              <a:buNone/>
              <a:defRPr sz="2000" b="1"/>
            </a:lvl2pPr>
            <a:lvl3pPr marL="895013" indent="0">
              <a:buNone/>
              <a:defRPr sz="1800" b="1"/>
            </a:lvl3pPr>
            <a:lvl4pPr marL="1342525" indent="0">
              <a:buNone/>
              <a:defRPr sz="1600" b="1"/>
            </a:lvl4pPr>
            <a:lvl5pPr marL="1790028" indent="0">
              <a:buNone/>
              <a:defRPr sz="1600" b="1"/>
            </a:lvl5pPr>
            <a:lvl6pPr marL="2237526" indent="0">
              <a:buNone/>
              <a:defRPr sz="1600" b="1"/>
            </a:lvl6pPr>
            <a:lvl7pPr marL="2685057" indent="0">
              <a:buNone/>
              <a:defRPr sz="1600" b="1"/>
            </a:lvl7pPr>
            <a:lvl8pPr marL="3132556" indent="0">
              <a:buNone/>
              <a:defRPr sz="1600" b="1"/>
            </a:lvl8pPr>
            <a:lvl9pPr marL="35800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054" y="1636959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513" indent="0">
              <a:buNone/>
              <a:defRPr sz="2000" b="1"/>
            </a:lvl2pPr>
            <a:lvl3pPr marL="895013" indent="0">
              <a:buNone/>
              <a:defRPr sz="1800" b="1"/>
            </a:lvl3pPr>
            <a:lvl4pPr marL="1342525" indent="0">
              <a:buNone/>
              <a:defRPr sz="1600" b="1"/>
            </a:lvl4pPr>
            <a:lvl5pPr marL="1790028" indent="0">
              <a:buNone/>
              <a:defRPr sz="1600" b="1"/>
            </a:lvl5pPr>
            <a:lvl6pPr marL="2237526" indent="0">
              <a:buNone/>
              <a:defRPr sz="1600" b="1"/>
            </a:lvl6pPr>
            <a:lvl7pPr marL="2685057" indent="0">
              <a:buNone/>
              <a:defRPr sz="1600" b="1"/>
            </a:lvl7pPr>
            <a:lvl8pPr marL="3132556" indent="0">
              <a:buNone/>
              <a:defRPr sz="1600" b="1"/>
            </a:lvl8pPr>
            <a:lvl9pPr marL="35800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054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17EE4545-7C22-4C72-A7AD-6D8C1C5B958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5316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309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0" smtClean="0"/>
              <a:t>Page </a:t>
            </a:r>
            <a:fld id="{DA316896-3977-48C5-B16A-656C38A5C768}" type="slidenum">
              <a:rPr lang="en-US" b="0" smtClean="0"/>
              <a:pPr algn="l" eaLnBrk="1" hangingPunct="1">
                <a:defRPr/>
              </a:pPr>
              <a:t>‹#›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4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31893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4AD9EE15-CC2A-42D6-BDA4-50A83E1BE3D7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4619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0759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6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6" y="153045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47513" indent="0">
              <a:buNone/>
              <a:defRPr sz="1200"/>
            </a:lvl2pPr>
            <a:lvl3pPr marL="895013" indent="0">
              <a:buNone/>
              <a:defRPr sz="1000"/>
            </a:lvl3pPr>
            <a:lvl4pPr marL="1342525" indent="0">
              <a:buNone/>
              <a:defRPr sz="1000"/>
            </a:lvl4pPr>
            <a:lvl5pPr marL="1790028" indent="0">
              <a:buNone/>
              <a:defRPr sz="1000"/>
            </a:lvl5pPr>
            <a:lvl6pPr marL="2237526" indent="0">
              <a:buNone/>
              <a:defRPr sz="1000"/>
            </a:lvl6pPr>
            <a:lvl7pPr marL="2685057" indent="0">
              <a:buNone/>
              <a:defRPr sz="1000"/>
            </a:lvl7pPr>
            <a:lvl8pPr marL="3132556" indent="0">
              <a:buNone/>
              <a:defRPr sz="1000"/>
            </a:lvl8pPr>
            <a:lvl9pPr marL="35800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922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00" y="5121288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20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47513" indent="0">
              <a:buNone/>
              <a:defRPr sz="2700"/>
            </a:lvl2pPr>
            <a:lvl3pPr marL="895013" indent="0">
              <a:buNone/>
              <a:defRPr sz="2400"/>
            </a:lvl3pPr>
            <a:lvl4pPr marL="1342525" indent="0">
              <a:buNone/>
              <a:defRPr sz="2000"/>
            </a:lvl4pPr>
            <a:lvl5pPr marL="1790028" indent="0">
              <a:buNone/>
              <a:defRPr sz="2000"/>
            </a:lvl5pPr>
            <a:lvl6pPr marL="2237526" indent="0">
              <a:buNone/>
              <a:defRPr sz="2000"/>
            </a:lvl6pPr>
            <a:lvl7pPr marL="2685057" indent="0">
              <a:buNone/>
              <a:defRPr sz="2000"/>
            </a:lvl7pPr>
            <a:lvl8pPr marL="3132556" indent="0">
              <a:buNone/>
              <a:defRPr sz="2000"/>
            </a:lvl8pPr>
            <a:lvl9pPr marL="358005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200" y="5724550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47513" indent="0">
              <a:buNone/>
              <a:defRPr sz="1200"/>
            </a:lvl2pPr>
            <a:lvl3pPr marL="895013" indent="0">
              <a:buNone/>
              <a:defRPr sz="1000"/>
            </a:lvl3pPr>
            <a:lvl4pPr marL="1342525" indent="0">
              <a:buNone/>
              <a:defRPr sz="1000"/>
            </a:lvl4pPr>
            <a:lvl5pPr marL="1790028" indent="0">
              <a:buNone/>
              <a:defRPr sz="1000"/>
            </a:lvl5pPr>
            <a:lvl6pPr marL="2237526" indent="0">
              <a:buNone/>
              <a:defRPr sz="1000"/>
            </a:lvl6pPr>
            <a:lvl7pPr marL="2685057" indent="0">
              <a:buNone/>
              <a:defRPr sz="1000"/>
            </a:lvl7pPr>
            <a:lvl8pPr marL="3132556" indent="0">
              <a:buNone/>
              <a:defRPr sz="1000"/>
            </a:lvl8pPr>
            <a:lvl9pPr marL="35800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10B2942-C431-42F4-A466-AF42D06AF493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45538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60134EA-2B9B-40F8-9181-F2BD3D70818F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69085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5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5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FB47007A-C231-4DD2-ADA3-00EE1348DD16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61078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31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07" tIns="45253" rIns="90507" bIns="45253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91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07" tIns="45253" rIns="90507" bIns="45253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51" y="4011720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07" tIns="45253" rIns="90507" bIns="45253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5560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1A45E292-369D-4B0C-8751-F8518215AB0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042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4700600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4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566" indent="0">
              <a:buNone/>
              <a:defRPr sz="1800"/>
            </a:lvl2pPr>
            <a:lvl3pPr marL="905119" indent="0">
              <a:buNone/>
              <a:defRPr sz="1600"/>
            </a:lvl3pPr>
            <a:lvl4pPr marL="1357681" indent="0">
              <a:buNone/>
              <a:defRPr sz="1400"/>
            </a:lvl4pPr>
            <a:lvl5pPr marL="1810240" indent="0">
              <a:buNone/>
              <a:defRPr sz="1400"/>
            </a:lvl5pPr>
            <a:lvl6pPr marL="2262793" indent="0">
              <a:buNone/>
              <a:defRPr sz="1400"/>
            </a:lvl6pPr>
            <a:lvl7pPr marL="2715364" indent="0">
              <a:buNone/>
              <a:defRPr sz="1400"/>
            </a:lvl7pPr>
            <a:lvl8pPr marL="3167924" indent="0">
              <a:buNone/>
              <a:defRPr sz="1400"/>
            </a:lvl8pPr>
            <a:lvl9pPr marL="362048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B9F020A6-57C6-4B05-A6CF-726F567A345E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209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950" y="814464"/>
            <a:ext cx="4495800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180" y="814464"/>
            <a:ext cx="4497388" cy="5754687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E18D95FB-BB52-49D2-85C0-7DA68DEF9E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358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837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66" indent="0">
              <a:buNone/>
              <a:defRPr sz="2000" b="1"/>
            </a:lvl2pPr>
            <a:lvl3pPr marL="905119" indent="0">
              <a:buNone/>
              <a:defRPr sz="1800" b="1"/>
            </a:lvl3pPr>
            <a:lvl4pPr marL="1357681" indent="0">
              <a:buNone/>
              <a:defRPr sz="1600" b="1"/>
            </a:lvl4pPr>
            <a:lvl5pPr marL="1810240" indent="0">
              <a:buNone/>
              <a:defRPr sz="1600" b="1"/>
            </a:lvl5pPr>
            <a:lvl6pPr marL="2262793" indent="0">
              <a:buNone/>
              <a:defRPr sz="1600" b="1"/>
            </a:lvl6pPr>
            <a:lvl7pPr marL="2715364" indent="0">
              <a:buNone/>
              <a:defRPr sz="1600" b="1"/>
            </a:lvl7pPr>
            <a:lvl8pPr marL="3167924" indent="0">
              <a:buNone/>
              <a:defRPr sz="1600" b="1"/>
            </a:lvl8pPr>
            <a:lvl9pPr marL="36204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923" y="1636837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66" indent="0">
              <a:buNone/>
              <a:defRPr sz="2000" b="1"/>
            </a:lvl2pPr>
            <a:lvl3pPr marL="905119" indent="0">
              <a:buNone/>
              <a:defRPr sz="1800" b="1"/>
            </a:lvl3pPr>
            <a:lvl4pPr marL="1357681" indent="0">
              <a:buNone/>
              <a:defRPr sz="1600" b="1"/>
            </a:lvl4pPr>
            <a:lvl5pPr marL="1810240" indent="0">
              <a:buNone/>
              <a:defRPr sz="1600" b="1"/>
            </a:lvl5pPr>
            <a:lvl6pPr marL="2262793" indent="0">
              <a:buNone/>
              <a:defRPr sz="1600" b="1"/>
            </a:lvl6pPr>
            <a:lvl7pPr marL="2715364" indent="0">
              <a:buNone/>
              <a:defRPr sz="1600" b="1"/>
            </a:lvl7pPr>
            <a:lvl8pPr marL="3167924" indent="0">
              <a:buNone/>
              <a:defRPr sz="1600" b="1"/>
            </a:lvl8pPr>
            <a:lvl9pPr marL="36204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923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735EBF16-64DE-492F-AD0E-C9C8F756C3BD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0759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6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6" y="153045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47394" indent="0">
              <a:buNone/>
              <a:defRPr sz="1200"/>
            </a:lvl2pPr>
            <a:lvl3pPr marL="894773" indent="0">
              <a:buNone/>
              <a:defRPr sz="1000"/>
            </a:lvl3pPr>
            <a:lvl4pPr marL="1342165" indent="0">
              <a:buNone/>
              <a:defRPr sz="1000"/>
            </a:lvl4pPr>
            <a:lvl5pPr marL="1789551" indent="0">
              <a:buNone/>
              <a:defRPr sz="1000"/>
            </a:lvl5pPr>
            <a:lvl6pPr marL="2236928" indent="0">
              <a:buNone/>
              <a:defRPr sz="1000"/>
            </a:lvl6pPr>
            <a:lvl7pPr marL="2684337" indent="0">
              <a:buNone/>
              <a:defRPr sz="1000"/>
            </a:lvl7pPr>
            <a:lvl8pPr marL="3131717" indent="0">
              <a:buNone/>
              <a:defRPr sz="1000"/>
            </a:lvl8pPr>
            <a:lvl9pPr marL="357909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DDC00A0-5A08-4A09-9B70-5A7EEA049C50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97313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0A426B4-9800-485D-9E51-1C8DF1BFF90A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011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>
                <a:latin typeface="Arial" pitchFamily="34" charset="0"/>
              </a:rPr>
              <a:t>Page </a:t>
            </a:r>
            <a:fld id="{D4F1D84C-F6B5-4890-BA62-70961DD6BC80}" type="slidenum">
              <a:rPr lang="en-US" smtClean="0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smtClean="0">
                <a:latin typeface="Arial" pitchFamily="34" charset="0"/>
              </a:rPr>
              <a:t>  |  </a:t>
            </a:r>
            <a:r>
              <a:rPr lang="en-US" smtClean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smtClean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549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2B856CBF-B2A4-4027-9276-0C63296F2D11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702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56" y="290637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26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56" y="1530451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2566" indent="0">
              <a:buNone/>
              <a:defRPr sz="1200"/>
            </a:lvl2pPr>
            <a:lvl3pPr marL="905119" indent="0">
              <a:buNone/>
              <a:defRPr sz="1000"/>
            </a:lvl3pPr>
            <a:lvl4pPr marL="1357681" indent="0">
              <a:buNone/>
              <a:defRPr sz="1000"/>
            </a:lvl4pPr>
            <a:lvl5pPr marL="1810240" indent="0">
              <a:buNone/>
              <a:defRPr sz="1000"/>
            </a:lvl5pPr>
            <a:lvl6pPr marL="2262793" indent="0">
              <a:buNone/>
              <a:defRPr sz="1000"/>
            </a:lvl6pPr>
            <a:lvl7pPr marL="2715364" indent="0">
              <a:buNone/>
              <a:defRPr sz="1000"/>
            </a:lvl7pPr>
            <a:lvl8pPr marL="3167924" indent="0">
              <a:buNone/>
              <a:defRPr sz="1000"/>
            </a:lvl8pPr>
            <a:lvl9pPr marL="362048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A8D9DA7E-292D-431D-B59A-33BAD2EB8B94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3046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200" y="5121288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200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2566" indent="0">
              <a:buNone/>
              <a:defRPr sz="2700"/>
            </a:lvl2pPr>
            <a:lvl3pPr marL="905119" indent="0">
              <a:buNone/>
              <a:defRPr sz="2400"/>
            </a:lvl3pPr>
            <a:lvl4pPr marL="1357681" indent="0">
              <a:buNone/>
              <a:defRPr sz="2000"/>
            </a:lvl4pPr>
            <a:lvl5pPr marL="1810240" indent="0">
              <a:buNone/>
              <a:defRPr sz="2000"/>
            </a:lvl5pPr>
            <a:lvl6pPr marL="2262793" indent="0">
              <a:buNone/>
              <a:defRPr sz="2000"/>
            </a:lvl6pPr>
            <a:lvl7pPr marL="2715364" indent="0">
              <a:buNone/>
              <a:defRPr sz="2000"/>
            </a:lvl7pPr>
            <a:lvl8pPr marL="3167924" indent="0">
              <a:buNone/>
              <a:defRPr sz="2000"/>
            </a:lvl8pPr>
            <a:lvl9pPr marL="3620484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200" y="5724550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2566" indent="0">
              <a:buNone/>
              <a:defRPr sz="1200"/>
            </a:lvl2pPr>
            <a:lvl3pPr marL="905119" indent="0">
              <a:buNone/>
              <a:defRPr sz="1000"/>
            </a:lvl3pPr>
            <a:lvl4pPr marL="1357681" indent="0">
              <a:buNone/>
              <a:defRPr sz="1000"/>
            </a:lvl4pPr>
            <a:lvl5pPr marL="1810240" indent="0">
              <a:buNone/>
              <a:defRPr sz="1000"/>
            </a:lvl5pPr>
            <a:lvl6pPr marL="2262793" indent="0">
              <a:buNone/>
              <a:defRPr sz="1000"/>
            </a:lvl6pPr>
            <a:lvl7pPr marL="2715364" indent="0">
              <a:buNone/>
              <a:defRPr sz="1000"/>
            </a:lvl7pPr>
            <a:lvl8pPr marL="3167924" indent="0">
              <a:buNone/>
              <a:defRPr sz="1000"/>
            </a:lvl8pPr>
            <a:lvl9pPr marL="362048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47702C6D-7532-4EB2-84A5-2E47D738A363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478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038C0602-8599-46AD-A16D-83948F2707CB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387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80985"/>
            <a:ext cx="2322512" cy="6488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5850" y="80985"/>
            <a:ext cx="6816725" cy="6488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b="0" dirty="0"/>
              <a:t>Page </a:t>
            </a:r>
            <a:fld id="{D959B6C4-DCA9-466B-883A-D22B86C40006}" type="slidenum">
              <a:rPr lang="en-US" b="0"/>
              <a:pPr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316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14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362743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67" tIns="44829" rIns="89667" bIns="44829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1191" y="2890839"/>
            <a:ext cx="8655050" cy="9017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67" tIns="44829" rIns="89667" bIns="44829"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51" y="4011848"/>
            <a:ext cx="8664575" cy="18700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67" tIns="44829" rIns="89667" bIns="44829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35428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CDE71A28-7C29-41F8-A828-DD690540A51C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28399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45" y="4700600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4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48390" indent="0">
              <a:buNone/>
              <a:defRPr sz="1800"/>
            </a:lvl2pPr>
            <a:lvl3pPr marL="896770" indent="0">
              <a:buNone/>
              <a:defRPr sz="1600"/>
            </a:lvl3pPr>
            <a:lvl4pPr marL="1345160" indent="0">
              <a:buNone/>
              <a:defRPr sz="1400"/>
            </a:lvl4pPr>
            <a:lvl5pPr marL="1793544" indent="0">
              <a:buNone/>
              <a:defRPr sz="1400"/>
            </a:lvl5pPr>
            <a:lvl6pPr marL="2241920" indent="0">
              <a:buNone/>
              <a:defRPr sz="1400"/>
            </a:lvl6pPr>
            <a:lvl7pPr marL="2690328" indent="0">
              <a:buNone/>
              <a:defRPr sz="1400"/>
            </a:lvl7pPr>
            <a:lvl8pPr marL="3138702" indent="0">
              <a:buNone/>
              <a:defRPr sz="1400"/>
            </a:lvl8pPr>
            <a:lvl9pPr marL="35870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Page </a:t>
            </a:r>
            <a:fld id="{AA961F83-A092-459A-9404-0926A1970315}" type="slidenum">
              <a:rPr lang="en-US"/>
              <a:pPr>
                <a:defRPr/>
              </a:pPr>
              <a:t>‹#›</a:t>
            </a:fld>
            <a:r>
              <a:rPr lang="en-US" dirty="0"/>
              <a:t>  |  </a:t>
            </a:r>
            <a:r>
              <a:rPr lang="en-US" dirty="0">
                <a:solidFill>
                  <a:srgbClr val="C40000"/>
                </a:solidFill>
              </a:rPr>
              <a:t>CONFIDENTIAL – </a:t>
            </a:r>
            <a:r>
              <a:rPr lang="en-US" b="1" dirty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39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2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Relationship Id="rId14" Type="http://schemas.openxmlformats.org/officeDocument/2006/relationships/image" Target="../media/image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image" Target="../media/image1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40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7" y="81047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81" tIns="47297" rIns="94581" bIns="472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64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581" tIns="47297" rIns="94581" bIns="47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471" tIns="44723" rIns="89471" bIns="44723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9" y="6824686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81" tIns="47297" rIns="94581" bIns="47297" numCol="1" anchor="t" anchorCtr="0" compatLnSpc="1">
            <a:prstTxWarp prst="textNoShape">
              <a:avLst/>
            </a:prstTxWarp>
          </a:bodyPr>
          <a:lstStyle>
            <a:lvl1pPr defTabSz="946038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4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86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4395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4395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4395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4395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4395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47394" algn="l" defTabSz="94603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894773" algn="l" defTabSz="94603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42165" algn="l" defTabSz="94603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789551" algn="l" defTabSz="94603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2514" indent="-332514" algn="l" defTabSz="943953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1420" indent="-173343" algn="l" defTabSz="943953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07571" indent="-173343" algn="l" defTabSz="943953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2146" indent="-173343" algn="l" defTabSz="943953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16713" indent="-173343" algn="l" defTabSz="943953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65702" indent="-177095" algn="l" defTabSz="94603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13063" indent="-177095" algn="l" defTabSz="94603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60445" indent="-177095" algn="l" defTabSz="94603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7832" indent="-177095" algn="l" defTabSz="94603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4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394" algn="l" defTabSz="894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773" algn="l" defTabSz="894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165" algn="l" defTabSz="894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9551" algn="l" defTabSz="894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928" algn="l" defTabSz="894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337" algn="l" defTabSz="894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1717" algn="l" defTabSz="894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9093" algn="l" defTabSz="894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10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7" y="81022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7" tIns="47415" rIns="94817" bIns="474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38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17" tIns="47415" rIns="94817" bIns="47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91" tIns="44838" rIns="89691" bIns="44838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9" y="6824686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7" tIns="47415" rIns="94817" bIns="47415" numCol="1" anchor="t" anchorCtr="0" compatLnSpc="1">
            <a:prstTxWarp prst="textNoShape">
              <a:avLst/>
            </a:prstTxWarp>
          </a:bodyPr>
          <a:lstStyle>
            <a:lvl1pPr defTabSz="948402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5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915" r:id="rId13"/>
  </p:sldLayoutIdLst>
  <p:hf hdr="0" ftr="0" dt="0"/>
  <p:txStyles>
    <p:titleStyle>
      <a:lvl1pPr algn="l" defTabSz="94631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4631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4631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4631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4631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48510" algn="l" defTabSz="948402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897010" algn="l" defTabSz="948402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45520" algn="l" defTabSz="948402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794023" algn="l" defTabSz="948402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3344" indent="-333344" algn="l" defTabSz="94631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2299" indent="-173775" algn="l" defTabSz="94631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09337" indent="-173775" algn="l" defTabSz="94631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4798" indent="-173775" algn="l" defTabSz="94631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20252" indent="-173775" algn="l" defTabSz="94631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70344" indent="-177539" algn="l" defTabSz="948402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18842" indent="-177539" algn="l" defTabSz="948402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67344" indent="-177539" algn="l" defTabSz="948402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15850" indent="-177539" algn="l" defTabSz="948402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510" algn="l" defTabSz="89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010" algn="l" defTabSz="89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520" algn="l" defTabSz="89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4023" algn="l" defTabSz="89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515" algn="l" defTabSz="89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1048" algn="l" defTabSz="89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9542" algn="l" defTabSz="89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8037" algn="l" defTabSz="8970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3486" y="358987"/>
            <a:ext cx="8457338" cy="5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7" tIns="48151" rIns="96297" bIns="481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198" y="1302688"/>
            <a:ext cx="8455187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7" tIns="48151" rIns="96297" bIns="48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 bwMode="auto">
          <a:xfrm>
            <a:off x="239779" y="6968055"/>
            <a:ext cx="9168324" cy="22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7" tIns="48151" rIns="96297" bIns="48151" numCol="1" anchor="b" anchorCtr="0" compatLnSpc="1">
            <a:prstTxWarp prst="textNoShape">
              <a:avLst/>
            </a:prstTxWarp>
          </a:bodyPr>
          <a:lstStyle>
            <a:lvl1pPr marL="0" indent="0" algn="r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5B1F7"/>
              </a:buClr>
              <a:buSzPct val="80000"/>
              <a:buFont typeface="Arial"/>
              <a:buNone/>
              <a:defRPr sz="1100" b="0" i="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228600" algn="l" rtl="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B1F7"/>
              </a:buClr>
              <a:buFont typeface="Lucida Grande"/>
              <a:buChar char="–"/>
              <a:defRPr sz="2000" b="0" i="0">
                <a:solidFill>
                  <a:schemeClr val="tx1"/>
                </a:solidFill>
                <a:latin typeface="+mn-lt"/>
                <a:cs typeface="HelveticaNeueLT Std Lt" pitchFamily="34" charset="0"/>
              </a:defRPr>
            </a:lvl2pPr>
            <a:lvl3pPr marL="1084263" indent="-169863" algn="l" rtl="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B1F7"/>
              </a:buClr>
              <a:buFont typeface="Lucida Grande"/>
              <a:buChar char="–"/>
              <a:defRPr b="0" i="0">
                <a:solidFill>
                  <a:schemeClr val="tx1"/>
                </a:solidFill>
                <a:latin typeface="+mn-lt"/>
                <a:cs typeface="HelveticaNeueLT Std Lt" pitchFamily="34" charset="0"/>
              </a:defRPr>
            </a:lvl3pPr>
            <a:lvl4pPr marL="1541463" indent="-169863" algn="l" rtl="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B1F7"/>
              </a:buClr>
              <a:buFont typeface="Lucida Grande"/>
              <a:buChar char="–"/>
              <a:defRPr sz="1600" b="0" i="0">
                <a:solidFill>
                  <a:schemeClr val="tx1"/>
                </a:solidFill>
                <a:latin typeface="+mn-lt"/>
                <a:cs typeface="HelveticaNeueLT Std Lt" pitchFamily="34" charset="0"/>
              </a:defRPr>
            </a:lvl4pPr>
            <a:lvl5pPr marL="1998663" indent="-169863" algn="l" rtl="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B1F7"/>
              </a:buClr>
              <a:buFont typeface="Lucida Grande"/>
              <a:buChar char="–"/>
              <a:defRPr sz="1400" b="0" i="0">
                <a:solidFill>
                  <a:schemeClr val="tx1"/>
                </a:solidFill>
                <a:latin typeface="+mn-lt"/>
                <a:cs typeface="HelveticaNeueLT Std Lt" pitchFamily="34" charset="0"/>
              </a:defRPr>
            </a:lvl5pPr>
            <a:lvl6pPr marL="2455863" indent="-16986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4DBDA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6pPr>
            <a:lvl7pPr marL="2913063" indent="-16986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4DBDA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7pPr>
            <a:lvl8pPr marL="3370263" indent="-16986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4DBDA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8pPr>
            <a:lvl9pPr marL="3827463" indent="-16986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4DBDA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algn="l" defTabSz="963049" eaLnBrk="1" hangingPunct="1"/>
            <a:r>
              <a:rPr lang="en-US" sz="1000" dirty="0" smtClean="0">
                <a:solidFill>
                  <a:srgbClr val="7E7D6D"/>
                </a:solidFill>
              </a:rPr>
              <a:t>© 2013 </a:t>
            </a:r>
            <a:r>
              <a:rPr lang="en-US" sz="1000" dirty="0">
                <a:solidFill>
                  <a:srgbClr val="7E7D6D"/>
                </a:solidFill>
              </a:rPr>
              <a:t>Duarte </a:t>
            </a:r>
            <a:r>
              <a:rPr lang="en-US" sz="1000" dirty="0" smtClean="0">
                <a:solidFill>
                  <a:srgbClr val="7E7D6D"/>
                </a:solidFill>
              </a:rPr>
              <a:t>Press LLC. </a:t>
            </a:r>
            <a:r>
              <a:rPr lang="en-US" sz="1000" dirty="0">
                <a:solidFill>
                  <a:srgbClr val="7E7D6D"/>
                </a:solidFill>
              </a:rPr>
              <a:t>All Rights </a:t>
            </a:r>
            <a:r>
              <a:rPr lang="en-US" sz="1000" dirty="0" smtClean="0">
                <a:solidFill>
                  <a:srgbClr val="7E7D6D"/>
                </a:solidFill>
              </a:rPr>
              <a:t>Reserved.</a:t>
            </a:r>
            <a:endParaRPr lang="en-US" sz="1000" dirty="0">
              <a:solidFill>
                <a:srgbClr val="7E7D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3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0" i="0">
          <a:solidFill>
            <a:schemeClr val="tx1"/>
          </a:solidFill>
          <a:latin typeface="HelveticaNeueLT Std Thin"/>
          <a:ea typeface="+mj-ea"/>
          <a:cs typeface="HelveticaNeueLT Std Thin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5pPr>
      <a:lvl6pPr marL="481523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6pPr>
      <a:lvl7pPr marL="963049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7pPr>
      <a:lvl8pPr marL="1444568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8pPr>
      <a:lvl9pPr marL="1926096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9pPr>
    </p:titleStyle>
    <p:bodyStyle>
      <a:lvl1pPr marL="240764" indent="-240764" algn="l" rtl="0" fontAlgn="base">
        <a:lnSpc>
          <a:spcPct val="100000"/>
        </a:lnSpc>
        <a:spcBef>
          <a:spcPct val="50000"/>
        </a:spcBef>
        <a:spcAft>
          <a:spcPct val="0"/>
        </a:spcAft>
        <a:buClr>
          <a:srgbClr val="15B1F7"/>
        </a:buClr>
        <a:buSzPct val="80000"/>
        <a:buFont typeface="Arial"/>
        <a:buChar char="•"/>
        <a:defRPr sz="2500" b="0" i="0" baseline="0">
          <a:solidFill>
            <a:schemeClr val="tx1"/>
          </a:solidFill>
          <a:latin typeface="+mn-lt"/>
          <a:ea typeface="+mn-ea"/>
          <a:cs typeface="HelveticaNeueLT Std Lt" pitchFamily="34" charset="0"/>
        </a:defRPr>
      </a:lvl1pPr>
      <a:lvl2pPr marL="722286" indent="-240764" algn="l" rtl="0" fontAlgn="base">
        <a:lnSpc>
          <a:spcPct val="100000"/>
        </a:lnSpc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2100" b="0" i="0">
          <a:solidFill>
            <a:schemeClr val="tx1"/>
          </a:solidFill>
          <a:latin typeface="+mn-lt"/>
          <a:cs typeface="HelveticaNeueLT Std Lt" pitchFamily="34" charset="0"/>
        </a:defRPr>
      </a:lvl2pPr>
      <a:lvl3pPr marL="1141950" indent="-178899" algn="l" rtl="0" fontAlgn="base">
        <a:lnSpc>
          <a:spcPct val="100000"/>
        </a:lnSpc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b="0" i="0">
          <a:solidFill>
            <a:schemeClr val="tx1"/>
          </a:solidFill>
          <a:latin typeface="+mn-lt"/>
          <a:cs typeface="HelveticaNeueLT Std Lt" pitchFamily="34" charset="0"/>
        </a:defRPr>
      </a:lvl3pPr>
      <a:lvl4pPr marL="1623472" indent="-178899" algn="l" rtl="0" fontAlgn="base">
        <a:lnSpc>
          <a:spcPct val="100000"/>
        </a:lnSpc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1700" b="0" i="0">
          <a:solidFill>
            <a:schemeClr val="tx1"/>
          </a:solidFill>
          <a:latin typeface="+mn-lt"/>
          <a:cs typeface="HelveticaNeueLT Std Lt" pitchFamily="34" charset="0"/>
        </a:defRPr>
      </a:lvl4pPr>
      <a:lvl5pPr marL="2104995" indent="-178899" algn="l" rtl="0" fontAlgn="base">
        <a:lnSpc>
          <a:spcPct val="100000"/>
        </a:lnSpc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1500" b="0" i="0">
          <a:solidFill>
            <a:schemeClr val="tx1"/>
          </a:solidFill>
          <a:latin typeface="+mn-lt"/>
          <a:cs typeface="HelveticaNeueLT Std Lt" pitchFamily="34" charset="0"/>
        </a:defRPr>
      </a:lvl5pPr>
      <a:lvl6pPr marL="2586519" indent="-17889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500">
          <a:solidFill>
            <a:schemeClr val="bg1"/>
          </a:solidFill>
          <a:latin typeface="+mn-lt"/>
          <a:cs typeface="+mn-cs"/>
        </a:defRPr>
      </a:lvl6pPr>
      <a:lvl7pPr marL="3068044" indent="-17889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500">
          <a:solidFill>
            <a:schemeClr val="bg1"/>
          </a:solidFill>
          <a:latin typeface="+mn-lt"/>
          <a:cs typeface="+mn-cs"/>
        </a:defRPr>
      </a:lvl7pPr>
      <a:lvl8pPr marL="3549571" indent="-17889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500">
          <a:solidFill>
            <a:schemeClr val="bg1"/>
          </a:solidFill>
          <a:latin typeface="+mn-lt"/>
          <a:cs typeface="+mn-cs"/>
        </a:defRPr>
      </a:lvl8pPr>
      <a:lvl9pPr marL="4031090" indent="-178899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5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63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523" algn="l" defTabSz="963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49" algn="l" defTabSz="963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568" algn="l" defTabSz="963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6096" algn="l" defTabSz="963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7622" algn="l" defTabSz="963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9148" algn="l" defTabSz="963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666" algn="l" defTabSz="963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191" algn="l" defTabSz="963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3486" y="358987"/>
            <a:ext cx="8457338" cy="5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5" tIns="48155" rIns="96305" bIns="481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197" y="1302688"/>
            <a:ext cx="8455187" cy="53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5" tIns="48155" rIns="96305" bIns="48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 bwMode="auto">
          <a:xfrm>
            <a:off x="239779" y="6968055"/>
            <a:ext cx="9168324" cy="22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05" tIns="48155" rIns="96305" bIns="48155" numCol="1" anchor="b" anchorCtr="0" compatLnSpc="1">
            <a:prstTxWarp prst="textNoShape">
              <a:avLst/>
            </a:prstTxWarp>
          </a:bodyPr>
          <a:lstStyle>
            <a:lvl1pPr marL="0" indent="0" algn="r" rtl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5B1F7"/>
              </a:buClr>
              <a:buSzPct val="80000"/>
              <a:buFont typeface="Arial"/>
              <a:buNone/>
              <a:defRPr sz="1100" b="0" i="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defRPr>
            </a:lvl1pPr>
            <a:lvl2pPr marL="685800" indent="-228600" algn="l" rtl="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B1F7"/>
              </a:buClr>
              <a:buFont typeface="Lucida Grande"/>
              <a:buChar char="–"/>
              <a:defRPr sz="2000" b="0" i="0">
                <a:solidFill>
                  <a:schemeClr val="tx1"/>
                </a:solidFill>
                <a:latin typeface="+mn-lt"/>
                <a:cs typeface="HelveticaNeueLT Std Lt" pitchFamily="34" charset="0"/>
              </a:defRPr>
            </a:lvl2pPr>
            <a:lvl3pPr marL="1084263" indent="-169863" algn="l" rtl="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B1F7"/>
              </a:buClr>
              <a:buFont typeface="Lucida Grande"/>
              <a:buChar char="–"/>
              <a:defRPr b="0" i="0">
                <a:solidFill>
                  <a:schemeClr val="tx1"/>
                </a:solidFill>
                <a:latin typeface="+mn-lt"/>
                <a:cs typeface="HelveticaNeueLT Std Lt" pitchFamily="34" charset="0"/>
              </a:defRPr>
            </a:lvl3pPr>
            <a:lvl4pPr marL="1541463" indent="-169863" algn="l" rtl="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B1F7"/>
              </a:buClr>
              <a:buFont typeface="Lucida Grande"/>
              <a:buChar char="–"/>
              <a:defRPr sz="1600" b="0" i="0">
                <a:solidFill>
                  <a:schemeClr val="tx1"/>
                </a:solidFill>
                <a:latin typeface="+mn-lt"/>
                <a:cs typeface="HelveticaNeueLT Std Lt" pitchFamily="34" charset="0"/>
              </a:defRPr>
            </a:lvl4pPr>
            <a:lvl5pPr marL="1998663" indent="-169863" algn="l" rtl="0" fontAlgn="base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B1F7"/>
              </a:buClr>
              <a:buFont typeface="Lucida Grande"/>
              <a:buChar char="–"/>
              <a:defRPr sz="1400" b="0" i="0">
                <a:solidFill>
                  <a:schemeClr val="tx1"/>
                </a:solidFill>
                <a:latin typeface="+mn-lt"/>
                <a:cs typeface="HelveticaNeueLT Std Lt" pitchFamily="34" charset="0"/>
              </a:defRPr>
            </a:lvl5pPr>
            <a:lvl6pPr marL="2455863" indent="-16986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4DBDA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6pPr>
            <a:lvl7pPr marL="2913063" indent="-16986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4DBDA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7pPr>
            <a:lvl8pPr marL="3370263" indent="-16986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4DBDA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8pPr>
            <a:lvl9pPr marL="3827463" indent="-169863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C4DBDA"/>
              </a:buClr>
              <a:buFont typeface="Arial" charset="0"/>
              <a:buChar char="–"/>
              <a:defRPr sz="14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algn="l" defTabSz="963132" eaLnBrk="1" hangingPunct="1"/>
            <a:r>
              <a:rPr lang="en-US" sz="1000" dirty="0" smtClean="0">
                <a:solidFill>
                  <a:srgbClr val="7E7D6D"/>
                </a:solidFill>
              </a:rPr>
              <a:t>© 2013 </a:t>
            </a:r>
            <a:r>
              <a:rPr lang="en-US" sz="1000" dirty="0">
                <a:solidFill>
                  <a:srgbClr val="7E7D6D"/>
                </a:solidFill>
              </a:rPr>
              <a:t>Duarte </a:t>
            </a:r>
            <a:r>
              <a:rPr lang="en-US" sz="1000" dirty="0" smtClean="0">
                <a:solidFill>
                  <a:srgbClr val="7E7D6D"/>
                </a:solidFill>
              </a:rPr>
              <a:t>Press LLC. </a:t>
            </a:r>
            <a:r>
              <a:rPr lang="en-US" sz="1000" dirty="0">
                <a:solidFill>
                  <a:srgbClr val="7E7D6D"/>
                </a:solidFill>
              </a:rPr>
              <a:t>All Rights </a:t>
            </a:r>
            <a:r>
              <a:rPr lang="en-US" sz="1000" dirty="0" smtClean="0">
                <a:solidFill>
                  <a:srgbClr val="7E7D6D"/>
                </a:solidFill>
              </a:rPr>
              <a:t>Reserved.</a:t>
            </a:r>
            <a:endParaRPr lang="en-US" sz="1000" dirty="0">
              <a:solidFill>
                <a:srgbClr val="7E7D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0" i="0">
          <a:solidFill>
            <a:schemeClr val="tx1"/>
          </a:solidFill>
          <a:latin typeface="HelveticaNeueLT Std Thin"/>
          <a:ea typeface="+mj-ea"/>
          <a:cs typeface="HelveticaNeueLT Std Thin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5pPr>
      <a:lvl6pPr marL="481566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6pPr>
      <a:lvl7pPr marL="963132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7pPr>
      <a:lvl8pPr marL="1444698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8pPr>
      <a:lvl9pPr marL="1926268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Helvetica 45 Light" pitchFamily="34" charset="0"/>
          <a:cs typeface="Arial" charset="0"/>
        </a:defRPr>
      </a:lvl9pPr>
    </p:titleStyle>
    <p:bodyStyle>
      <a:lvl1pPr marL="240785" indent="-240785" algn="l" rtl="0" fontAlgn="base">
        <a:lnSpc>
          <a:spcPct val="100000"/>
        </a:lnSpc>
        <a:spcBef>
          <a:spcPct val="50000"/>
        </a:spcBef>
        <a:spcAft>
          <a:spcPct val="0"/>
        </a:spcAft>
        <a:buClr>
          <a:srgbClr val="15B1F7"/>
        </a:buClr>
        <a:buSzPct val="80000"/>
        <a:buFont typeface="Arial"/>
        <a:buChar char="•"/>
        <a:defRPr sz="2500" b="0" i="0" baseline="0">
          <a:solidFill>
            <a:schemeClr val="tx1"/>
          </a:solidFill>
          <a:latin typeface="+mn-lt"/>
          <a:ea typeface="+mn-ea"/>
          <a:cs typeface="HelveticaNeueLT Std Lt" pitchFamily="34" charset="0"/>
        </a:defRPr>
      </a:lvl1pPr>
      <a:lvl2pPr marL="722350" indent="-240785" algn="l" rtl="0" fontAlgn="base">
        <a:lnSpc>
          <a:spcPct val="100000"/>
        </a:lnSpc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2100" b="0" i="0">
          <a:solidFill>
            <a:schemeClr val="tx1"/>
          </a:solidFill>
          <a:latin typeface="+mn-lt"/>
          <a:cs typeface="HelveticaNeueLT Std Lt" pitchFamily="34" charset="0"/>
        </a:defRPr>
      </a:lvl2pPr>
      <a:lvl3pPr marL="1142052" indent="-178918" algn="l" rtl="0" fontAlgn="base">
        <a:lnSpc>
          <a:spcPct val="100000"/>
        </a:lnSpc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b="0" i="0">
          <a:solidFill>
            <a:schemeClr val="tx1"/>
          </a:solidFill>
          <a:latin typeface="+mn-lt"/>
          <a:cs typeface="HelveticaNeueLT Std Lt" pitchFamily="34" charset="0"/>
        </a:defRPr>
      </a:lvl3pPr>
      <a:lvl4pPr marL="1623617" indent="-178918" algn="l" rtl="0" fontAlgn="base">
        <a:lnSpc>
          <a:spcPct val="100000"/>
        </a:lnSpc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1700" b="0" i="0">
          <a:solidFill>
            <a:schemeClr val="tx1"/>
          </a:solidFill>
          <a:latin typeface="+mn-lt"/>
          <a:cs typeface="HelveticaNeueLT Std Lt" pitchFamily="34" charset="0"/>
        </a:defRPr>
      </a:lvl4pPr>
      <a:lvl5pPr marL="2105184" indent="-178918" algn="l" rtl="0" fontAlgn="base">
        <a:lnSpc>
          <a:spcPct val="100000"/>
        </a:lnSpc>
        <a:spcBef>
          <a:spcPct val="25000"/>
        </a:spcBef>
        <a:spcAft>
          <a:spcPct val="0"/>
        </a:spcAft>
        <a:buClr>
          <a:srgbClr val="15B1F7"/>
        </a:buClr>
        <a:buFont typeface="Lucida Grande"/>
        <a:buChar char="–"/>
        <a:defRPr sz="1500" b="0" i="0">
          <a:solidFill>
            <a:schemeClr val="tx1"/>
          </a:solidFill>
          <a:latin typeface="+mn-lt"/>
          <a:cs typeface="HelveticaNeueLT Std Lt" pitchFamily="34" charset="0"/>
        </a:defRPr>
      </a:lvl5pPr>
      <a:lvl6pPr marL="2586749" indent="-17891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500">
          <a:solidFill>
            <a:schemeClr val="bg1"/>
          </a:solidFill>
          <a:latin typeface="+mn-lt"/>
          <a:cs typeface="+mn-cs"/>
        </a:defRPr>
      </a:lvl6pPr>
      <a:lvl7pPr marL="3068316" indent="-17891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500">
          <a:solidFill>
            <a:schemeClr val="bg1"/>
          </a:solidFill>
          <a:latin typeface="+mn-lt"/>
          <a:cs typeface="+mn-cs"/>
        </a:defRPr>
      </a:lvl7pPr>
      <a:lvl8pPr marL="3549887" indent="-17891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500">
          <a:solidFill>
            <a:schemeClr val="bg1"/>
          </a:solidFill>
          <a:latin typeface="+mn-lt"/>
          <a:cs typeface="+mn-cs"/>
        </a:defRPr>
      </a:lvl8pPr>
      <a:lvl9pPr marL="4031453" indent="-178918" algn="l" rtl="0" fontAlgn="base">
        <a:lnSpc>
          <a:spcPct val="90000"/>
        </a:lnSpc>
        <a:spcBef>
          <a:spcPct val="25000"/>
        </a:spcBef>
        <a:spcAft>
          <a:spcPct val="0"/>
        </a:spcAft>
        <a:buClr>
          <a:srgbClr val="C4DBDA"/>
        </a:buClr>
        <a:buFont typeface="Arial" charset="0"/>
        <a:buChar char="–"/>
        <a:defRPr sz="15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63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566" algn="l" defTabSz="963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3132" algn="l" defTabSz="963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4698" algn="l" defTabSz="963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6268" algn="l" defTabSz="963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7837" algn="l" defTabSz="963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9406" algn="l" defTabSz="963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0966" algn="l" defTabSz="963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2534" algn="l" defTabSz="963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09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7" y="81021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845" tIns="47925" rIns="95845" bIns="479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38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845" tIns="47925" rIns="95845" bIns="47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66" tIns="45333" rIns="90666" bIns="45333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9" y="6824686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45" tIns="47925" rIns="95845" bIns="47925" numCol="1" anchor="t" anchorCtr="0" compatLnSpc="1">
            <a:prstTxWarp prst="textNoShape">
              <a:avLst/>
            </a:prstTxWarp>
          </a:bodyPr>
          <a:lstStyle>
            <a:lvl1pPr defTabSz="958679">
              <a:defRPr sz="800" b="0">
                <a:solidFill>
                  <a:srgbClr val="808080"/>
                </a:solidFill>
              </a:defRPr>
            </a:lvl1pPr>
          </a:lstStyle>
          <a:p>
            <a:pPr algn="l" eaLnBrk="1" hangingPunct="1">
              <a:defRPr/>
            </a:pPr>
            <a:r>
              <a:rPr lang="en-US" dirty="0">
                <a:latin typeface="Arial" pitchFamily="34" charset="0"/>
              </a:rPr>
              <a:t>Page </a:t>
            </a:r>
            <a:fld id="{D4F1D84C-F6B5-4890-BA62-70961DD6BC80}" type="slidenum">
              <a:rPr lang="en-US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dirty="0">
                <a:latin typeface="Arial" pitchFamily="34" charset="0"/>
              </a:rPr>
              <a:t>  |  </a:t>
            </a:r>
            <a:r>
              <a:rPr lang="en-US" dirty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dirty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6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hdr="0" dt="0"/>
  <p:txStyles>
    <p:titleStyle>
      <a:lvl1pPr algn="l" defTabSz="9574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574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2pPr>
      <a:lvl3pPr algn="l" defTabSz="9574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3pPr>
      <a:lvl4pPr algn="l" defTabSz="9574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4pPr>
      <a:lvl5pPr algn="l" defTabSz="9574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5pPr>
      <a:lvl6pPr marL="453375" algn="l" defTabSz="958679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6pPr>
      <a:lvl7pPr marL="906734" algn="l" defTabSz="958679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7pPr>
      <a:lvl8pPr marL="1360102" algn="l" defTabSz="958679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8pPr>
      <a:lvl9pPr marL="1813471" algn="l" defTabSz="958679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9pPr>
    </p:titleStyle>
    <p:bodyStyle>
      <a:lvl1pPr marL="339691" indent="-339691" algn="l" defTabSz="95745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7073" indent="-176952" algn="l" defTabSz="95745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17298" indent="-176952" algn="l" defTabSz="95745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7532" indent="-176952" algn="l" defTabSz="95745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36171" indent="-176952" algn="l" defTabSz="95745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90613" indent="-179458" algn="l" defTabSz="958679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43974" indent="-179458" algn="l" defTabSz="958679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97348" indent="-179458" algn="l" defTabSz="958679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50711" indent="-179458" algn="l" defTabSz="958679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6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375" algn="l" defTabSz="906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34" algn="l" defTabSz="906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02" algn="l" defTabSz="906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471" algn="l" defTabSz="906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831" algn="l" defTabSz="906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209" algn="l" defTabSz="906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575" algn="l" defTabSz="906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950" algn="l" defTabSz="9067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4"/>
          <a:stretch>
            <a:fillRect/>
          </a:stretch>
        </p:blipFill>
        <p:spPr bwMode="auto">
          <a:xfrm>
            <a:off x="0" y="135467"/>
            <a:ext cx="9601200" cy="538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 userDrawn="1"/>
        </p:nvSpPr>
        <p:spPr bwMode="auto">
          <a:xfrm>
            <a:off x="4703717" y="5131857"/>
            <a:ext cx="193788" cy="492352"/>
          </a:xfrm>
          <a:prstGeom prst="rect">
            <a:avLst/>
          </a:prstGeom>
          <a:gradFill flip="none" rotWithShape="1">
            <a:gsLst>
              <a:gs pos="70000">
                <a:schemeClr val="tx2"/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96354" tIns="48179" rIns="96354" bIns="48179" anchor="ctr">
            <a:spAutoFit/>
          </a:bodyPr>
          <a:lstStyle/>
          <a:p>
            <a:pPr eaLnBrk="1" hangingPunct="1">
              <a:defRPr/>
            </a:pPr>
            <a:endParaRPr lang="en-US" sz="2500">
              <a:solidFill>
                <a:srgbClr val="000000"/>
              </a:solidFill>
              <a:latin typeface="Arial Narrow" charset="0"/>
              <a:cs typeface="ＭＳ Ｐゴシック" charset="0"/>
            </a:endParaRPr>
          </a:p>
        </p:txBody>
      </p:sp>
      <p:pic>
        <p:nvPicPr>
          <p:cNvPr id="1030" name="Picture 49" descr="blue_th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0008" y="6903731"/>
            <a:ext cx="400050" cy="25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354" tIns="48179" rIns="96354" bIns="48179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smtClean="0">
                <a:solidFill>
                  <a:srgbClr val="C0C0C0"/>
                </a:solidFill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A03C6A32-B9D3-4791-B734-C55A3BF48005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  <p:grpSp>
        <p:nvGrpSpPr>
          <p:cNvPr id="1032" name="Group 8"/>
          <p:cNvGrpSpPr>
            <a:grpSpLocks/>
          </p:cNvGrpSpPr>
          <p:nvPr userDrawn="1"/>
        </p:nvGrpSpPr>
        <p:grpSpPr bwMode="auto">
          <a:xfrm>
            <a:off x="7002547" y="6827524"/>
            <a:ext cx="2088594" cy="238761"/>
            <a:chOff x="2205" y="2084"/>
            <a:chExt cx="1349" cy="152"/>
          </a:xfrm>
        </p:grpSpPr>
        <p:sp>
          <p:nvSpPr>
            <p:cNvPr id="1544201" name="Freeform 9"/>
            <p:cNvSpPr>
              <a:spLocks/>
            </p:cNvSpPr>
            <p:nvPr/>
          </p:nvSpPr>
          <p:spPr bwMode="black">
            <a:xfrm>
              <a:off x="2295" y="2127"/>
              <a:ext cx="15" cy="71"/>
            </a:xfrm>
            <a:custGeom>
              <a:avLst/>
              <a:gdLst>
                <a:gd name="T0" fmla="*/ 7 w 9"/>
                <a:gd name="T1" fmla="*/ 2 h 30"/>
                <a:gd name="T2" fmla="*/ 4 w 9"/>
                <a:gd name="T3" fmla="*/ 0 h 30"/>
                <a:gd name="T4" fmla="*/ 0 w 9"/>
                <a:gd name="T5" fmla="*/ 71 h 30"/>
                <a:gd name="T6" fmla="*/ 14 w 9"/>
                <a:gd name="T7" fmla="*/ 21 h 30"/>
                <a:gd name="T8" fmla="*/ 7 w 9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2" name="Freeform 10"/>
            <p:cNvSpPr>
              <a:spLocks/>
            </p:cNvSpPr>
            <p:nvPr/>
          </p:nvSpPr>
          <p:spPr bwMode="black">
            <a:xfrm>
              <a:off x="2276" y="2122"/>
              <a:ext cx="20" cy="80"/>
            </a:xfrm>
            <a:custGeom>
              <a:avLst/>
              <a:gdLst>
                <a:gd name="T0" fmla="*/ 0 w 9"/>
                <a:gd name="T1" fmla="*/ 3 h 32"/>
                <a:gd name="T2" fmla="*/ 9 w 9"/>
                <a:gd name="T3" fmla="*/ 80 h 32"/>
                <a:gd name="T4" fmla="*/ 20 w 9"/>
                <a:gd name="T5" fmla="*/ 3 h 32"/>
                <a:gd name="T6" fmla="*/ 0 w 9"/>
                <a:gd name="T7" fmla="*/ 3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3" name="Freeform 11"/>
            <p:cNvSpPr>
              <a:spLocks/>
            </p:cNvSpPr>
            <p:nvPr/>
          </p:nvSpPr>
          <p:spPr bwMode="black">
            <a:xfrm>
              <a:off x="2257" y="2127"/>
              <a:ext cx="26" cy="71"/>
            </a:xfrm>
            <a:custGeom>
              <a:avLst/>
              <a:gdLst>
                <a:gd name="T0" fmla="*/ 12 w 9"/>
                <a:gd name="T1" fmla="*/ 2 h 30"/>
                <a:gd name="T2" fmla="*/ 3 w 9"/>
                <a:gd name="T3" fmla="*/ 21 h 30"/>
                <a:gd name="T4" fmla="*/ 26 w 9"/>
                <a:gd name="T5" fmla="*/ 71 h 30"/>
                <a:gd name="T6" fmla="*/ 20 w 9"/>
                <a:gd name="T7" fmla="*/ 0 h 30"/>
                <a:gd name="T8" fmla="*/ 12 w 9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4" name="Freeform 12"/>
            <p:cNvSpPr>
              <a:spLocks/>
            </p:cNvSpPr>
            <p:nvPr/>
          </p:nvSpPr>
          <p:spPr bwMode="black">
            <a:xfrm>
              <a:off x="2231" y="2136"/>
              <a:ext cx="38" cy="66"/>
            </a:xfrm>
            <a:custGeom>
              <a:avLst/>
              <a:gdLst>
                <a:gd name="T0" fmla="*/ 0 w 15"/>
                <a:gd name="T1" fmla="*/ 0 h 27"/>
                <a:gd name="T2" fmla="*/ 38 w 15"/>
                <a:gd name="T3" fmla="*/ 66 h 27"/>
                <a:gd name="T4" fmla="*/ 23 w 15"/>
                <a:gd name="T5" fmla="*/ 10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5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12 h 28"/>
                <a:gd name="T2" fmla="*/ 50 w 21"/>
                <a:gd name="T3" fmla="*/ 67 h 28"/>
                <a:gd name="T4" fmla="*/ 19 w 21"/>
                <a:gd name="T5" fmla="*/ 0 h 28"/>
                <a:gd name="T6" fmla="*/ 0 w 21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6" name="Freeform 14"/>
            <p:cNvSpPr>
              <a:spLocks/>
            </p:cNvSpPr>
            <p:nvPr/>
          </p:nvSpPr>
          <p:spPr bwMode="black">
            <a:xfrm>
              <a:off x="2304" y="2148"/>
              <a:ext cx="31" cy="54"/>
            </a:xfrm>
            <a:custGeom>
              <a:avLst/>
              <a:gdLst>
                <a:gd name="T0" fmla="*/ 7 w 13"/>
                <a:gd name="T1" fmla="*/ 15 h 22"/>
                <a:gd name="T2" fmla="*/ 0 w 13"/>
                <a:gd name="T3" fmla="*/ 54 h 22"/>
                <a:gd name="T4" fmla="*/ 31 w 13"/>
                <a:gd name="T5" fmla="*/ 0 h 22"/>
                <a:gd name="T6" fmla="*/ 7 w 13"/>
                <a:gd name="T7" fmla="*/ 1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7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25 w 19"/>
                <a:gd name="T1" fmla="*/ 0 h 24"/>
                <a:gd name="T2" fmla="*/ 0 w 19"/>
                <a:gd name="T3" fmla="*/ 57 h 24"/>
                <a:gd name="T4" fmla="*/ 44 w 19"/>
                <a:gd name="T5" fmla="*/ 7 h 24"/>
                <a:gd name="T6" fmla="*/ 25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8" name="Freeform 16"/>
            <p:cNvSpPr>
              <a:spLocks/>
            </p:cNvSpPr>
            <p:nvPr/>
          </p:nvSpPr>
          <p:spPr bwMode="black">
            <a:xfrm>
              <a:off x="2205" y="2148"/>
              <a:ext cx="47" cy="68"/>
            </a:xfrm>
            <a:custGeom>
              <a:avLst/>
              <a:gdLst>
                <a:gd name="T0" fmla="*/ 0 w 20"/>
                <a:gd name="T1" fmla="*/ 26 h 26"/>
                <a:gd name="T2" fmla="*/ 47 w 20"/>
                <a:gd name="T3" fmla="*/ 67 h 26"/>
                <a:gd name="T4" fmla="*/ 5 w 20"/>
                <a:gd name="T5" fmla="*/ 0 h 26"/>
                <a:gd name="T6" fmla="*/ 0 w 20"/>
                <a:gd name="T7" fmla="*/ 26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9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43 w 19"/>
                <a:gd name="T1" fmla="*/ 5 h 22"/>
                <a:gd name="T2" fmla="*/ 38 w 19"/>
                <a:gd name="T3" fmla="*/ 0 h 22"/>
                <a:gd name="T4" fmla="*/ 0 w 19"/>
                <a:gd name="T5" fmla="*/ 52 h 22"/>
                <a:gd name="T6" fmla="*/ 45 w 19"/>
                <a:gd name="T7" fmla="*/ 17 h 22"/>
                <a:gd name="T8" fmla="*/ 43 w 19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0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21 h 17"/>
                <a:gd name="T2" fmla="*/ 40 w 17"/>
                <a:gd name="T3" fmla="*/ 40 h 17"/>
                <a:gd name="T4" fmla="*/ 0 w 17"/>
                <a:gd name="T5" fmla="*/ 0 h 17"/>
                <a:gd name="T6" fmla="*/ 0 w 17"/>
                <a:gd name="T7" fmla="*/ 2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1" name="Freeform 19"/>
            <p:cNvSpPr>
              <a:spLocks/>
            </p:cNvSpPr>
            <p:nvPr/>
          </p:nvSpPr>
          <p:spPr bwMode="black">
            <a:xfrm>
              <a:off x="2326" y="2179"/>
              <a:ext cx="41" cy="38"/>
            </a:xfrm>
            <a:custGeom>
              <a:avLst/>
              <a:gdLst>
                <a:gd name="T0" fmla="*/ 41 w 17"/>
                <a:gd name="T1" fmla="*/ 19 h 16"/>
                <a:gd name="T2" fmla="*/ 41 w 17"/>
                <a:gd name="T3" fmla="*/ 0 h 16"/>
                <a:gd name="T4" fmla="*/ 0 w 17"/>
                <a:gd name="T5" fmla="*/ 38 h 16"/>
                <a:gd name="T6" fmla="*/ 41 w 17"/>
                <a:gd name="T7" fmla="*/ 1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2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17 h 10"/>
                <a:gd name="T2" fmla="*/ 38 w 16"/>
                <a:gd name="T3" fmla="*/ 24 h 10"/>
                <a:gd name="T4" fmla="*/ 0 w 16"/>
                <a:gd name="T5" fmla="*/ 0 h 10"/>
                <a:gd name="T6" fmla="*/ 0 w 16"/>
                <a:gd name="T7" fmla="*/ 1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3" name="Freeform 21"/>
            <p:cNvSpPr>
              <a:spLocks/>
            </p:cNvSpPr>
            <p:nvPr/>
          </p:nvSpPr>
          <p:spPr bwMode="black">
            <a:xfrm>
              <a:off x="2330" y="2203"/>
              <a:ext cx="37" cy="27"/>
            </a:xfrm>
            <a:custGeom>
              <a:avLst/>
              <a:gdLst>
                <a:gd name="T0" fmla="*/ 37 w 15"/>
                <a:gd name="T1" fmla="*/ 17 h 9"/>
                <a:gd name="T2" fmla="*/ 37 w 15"/>
                <a:gd name="T3" fmla="*/ 0 h 9"/>
                <a:gd name="T4" fmla="*/ 0 w 15"/>
                <a:gd name="T5" fmla="*/ 26 h 9"/>
                <a:gd name="T6" fmla="*/ 37 w 15"/>
                <a:gd name="T7" fmla="*/ 1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4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5" name="Freeform 23"/>
            <p:cNvSpPr>
              <a:spLocks/>
            </p:cNvSpPr>
            <p:nvPr/>
          </p:nvSpPr>
          <p:spPr bwMode="black">
            <a:xfrm>
              <a:off x="2330" y="2219"/>
              <a:ext cx="37" cy="14"/>
            </a:xfrm>
            <a:custGeom>
              <a:avLst/>
              <a:gdLst>
                <a:gd name="T0" fmla="*/ 37 w 15"/>
                <a:gd name="T1" fmla="*/ 14 h 6"/>
                <a:gd name="T2" fmla="*/ 37 w 15"/>
                <a:gd name="T3" fmla="*/ 0 h 6"/>
                <a:gd name="T4" fmla="*/ 0 w 15"/>
                <a:gd name="T5" fmla="*/ 14 h 6"/>
                <a:gd name="T6" fmla="*/ 37 w 15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6" name="Freeform 24"/>
            <p:cNvSpPr>
              <a:spLocks/>
            </p:cNvSpPr>
            <p:nvPr/>
          </p:nvSpPr>
          <p:spPr bwMode="black">
            <a:xfrm>
              <a:off x="2321" y="2106"/>
              <a:ext cx="31" cy="42"/>
            </a:xfrm>
            <a:custGeom>
              <a:avLst/>
              <a:gdLst>
                <a:gd name="T0" fmla="*/ 29 w 14"/>
                <a:gd name="T1" fmla="*/ 23 h 18"/>
                <a:gd name="T2" fmla="*/ 0 w 14"/>
                <a:gd name="T3" fmla="*/ 21 h 18"/>
                <a:gd name="T4" fmla="*/ 29 w 14"/>
                <a:gd name="T5" fmla="*/ 2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7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2 h 1"/>
                <a:gd name="T2" fmla="*/ 2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8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33 w 14"/>
                <a:gd name="T1" fmla="*/ 22 h 18"/>
                <a:gd name="T2" fmla="*/ 0 w 14"/>
                <a:gd name="T3" fmla="*/ 22 h 18"/>
                <a:gd name="T4" fmla="*/ 33 w 14"/>
                <a:gd name="T5" fmla="*/ 2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9" name="Freeform 27"/>
            <p:cNvSpPr>
              <a:spLocks/>
            </p:cNvSpPr>
            <p:nvPr/>
          </p:nvSpPr>
          <p:spPr bwMode="black">
            <a:xfrm>
              <a:off x="2269" y="2084"/>
              <a:ext cx="41" cy="38"/>
            </a:xfrm>
            <a:custGeom>
              <a:avLst/>
              <a:gdLst>
                <a:gd name="T0" fmla="*/ 19 w 15"/>
                <a:gd name="T1" fmla="*/ 38 h 16"/>
                <a:gd name="T2" fmla="*/ 40 w 15"/>
                <a:gd name="T3" fmla="*/ 19 h 16"/>
                <a:gd name="T4" fmla="*/ 19 w 15"/>
                <a:gd name="T5" fmla="*/ 0 h 16"/>
                <a:gd name="T6" fmla="*/ 0 w 15"/>
                <a:gd name="T7" fmla="*/ 19 h 16"/>
                <a:gd name="T8" fmla="*/ 19 w 15"/>
                <a:gd name="T9" fmla="*/ 3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0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00"/>
                </a:solidFill>
                <a:latin typeface="Arial Narrow" charset="0"/>
              </a:endParaRPr>
            </a:p>
          </p:txBody>
        </p:sp>
        <p:sp>
          <p:nvSpPr>
            <p:cNvPr id="1544221" name="Freeform 29"/>
            <p:cNvSpPr>
              <a:spLocks noEditPoints="1"/>
            </p:cNvSpPr>
            <p:nvPr/>
          </p:nvSpPr>
          <p:spPr bwMode="black">
            <a:xfrm>
              <a:off x="2422" y="2148"/>
              <a:ext cx="126" cy="85"/>
            </a:xfrm>
            <a:custGeom>
              <a:avLst/>
              <a:gdLst>
                <a:gd name="T0" fmla="*/ 76 w 125"/>
                <a:gd name="T1" fmla="*/ 50 h 85"/>
                <a:gd name="T2" fmla="*/ 88 w 125"/>
                <a:gd name="T3" fmla="*/ 14 h 85"/>
                <a:gd name="T4" fmla="*/ 88 w 125"/>
                <a:gd name="T5" fmla="*/ 14 h 85"/>
                <a:gd name="T6" fmla="*/ 100 w 125"/>
                <a:gd name="T7" fmla="*/ 50 h 85"/>
                <a:gd name="T8" fmla="*/ 76 w 125"/>
                <a:gd name="T9" fmla="*/ 50 h 85"/>
                <a:gd name="T10" fmla="*/ 78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4 w 125"/>
                <a:gd name="T39" fmla="*/ 85 h 85"/>
                <a:gd name="T40" fmla="*/ 71 w 125"/>
                <a:gd name="T41" fmla="*/ 62 h 85"/>
                <a:gd name="T42" fmla="*/ 102 w 125"/>
                <a:gd name="T43" fmla="*/ 62 h 85"/>
                <a:gd name="T44" fmla="*/ 111 w 125"/>
                <a:gd name="T45" fmla="*/ 85 h 85"/>
                <a:gd name="T46" fmla="*/ 126 w 125"/>
                <a:gd name="T47" fmla="*/ 85 h 85"/>
                <a:gd name="T48" fmla="*/ 97 w 125"/>
                <a:gd name="T49" fmla="*/ 0 h 85"/>
                <a:gd name="T50" fmla="*/ 78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2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40 w 34"/>
                <a:gd name="T1" fmla="*/ 61 h 36"/>
                <a:gd name="T2" fmla="*/ 24 w 34"/>
                <a:gd name="T3" fmla="*/ 0 h 36"/>
                <a:gd name="T4" fmla="*/ 0 w 34"/>
                <a:gd name="T5" fmla="*/ 0 h 36"/>
                <a:gd name="T6" fmla="*/ 0 w 34"/>
                <a:gd name="T7" fmla="*/ 85 h 36"/>
                <a:gd name="T8" fmla="*/ 14 w 34"/>
                <a:gd name="T9" fmla="*/ 85 h 36"/>
                <a:gd name="T10" fmla="*/ 14 w 34"/>
                <a:gd name="T11" fmla="*/ 12 h 36"/>
                <a:gd name="T12" fmla="*/ 33 w 34"/>
                <a:gd name="T13" fmla="*/ 85 h 36"/>
                <a:gd name="T14" fmla="*/ 47 w 34"/>
                <a:gd name="T15" fmla="*/ 85 h 36"/>
                <a:gd name="T16" fmla="*/ 66 w 34"/>
                <a:gd name="T17" fmla="*/ 12 h 36"/>
                <a:gd name="T18" fmla="*/ 66 w 34"/>
                <a:gd name="T19" fmla="*/ 85 h 36"/>
                <a:gd name="T20" fmla="*/ 80 w 34"/>
                <a:gd name="T21" fmla="*/ 85 h 36"/>
                <a:gd name="T22" fmla="*/ 80 w 34"/>
                <a:gd name="T23" fmla="*/ 0 h 36"/>
                <a:gd name="T24" fmla="*/ 54 w 34"/>
                <a:gd name="T25" fmla="*/ 0 h 36"/>
                <a:gd name="T26" fmla="*/ 40 w 34"/>
                <a:gd name="T27" fmla="*/ 61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3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4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54 w 29"/>
                <a:gd name="T1" fmla="*/ 66 h 36"/>
                <a:gd name="T2" fmla="*/ 21 w 29"/>
                <a:gd name="T3" fmla="*/ 0 h 36"/>
                <a:gd name="T4" fmla="*/ 0 w 29"/>
                <a:gd name="T5" fmla="*/ 0 h 36"/>
                <a:gd name="T6" fmla="*/ 0 w 29"/>
                <a:gd name="T7" fmla="*/ 85 h 36"/>
                <a:gd name="T8" fmla="*/ 14 w 29"/>
                <a:gd name="T9" fmla="*/ 85 h 36"/>
                <a:gd name="T10" fmla="*/ 14 w 29"/>
                <a:gd name="T11" fmla="*/ 21 h 36"/>
                <a:gd name="T12" fmla="*/ 47 w 29"/>
                <a:gd name="T13" fmla="*/ 85 h 36"/>
                <a:gd name="T14" fmla="*/ 68 w 29"/>
                <a:gd name="T15" fmla="*/ 85 h 36"/>
                <a:gd name="T16" fmla="*/ 68 w 29"/>
                <a:gd name="T17" fmla="*/ 0 h 36"/>
                <a:gd name="T18" fmla="*/ 54 w 29"/>
                <a:gd name="T19" fmla="*/ 0 h 36"/>
                <a:gd name="T20" fmla="*/ 54 w 29"/>
                <a:gd name="T21" fmla="*/ 6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5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50 w 21"/>
                <a:gd name="T1" fmla="*/ 73 h 36"/>
                <a:gd name="T2" fmla="*/ 14 w 21"/>
                <a:gd name="T3" fmla="*/ 73 h 36"/>
                <a:gd name="T4" fmla="*/ 14 w 21"/>
                <a:gd name="T5" fmla="*/ 50 h 36"/>
                <a:gd name="T6" fmla="*/ 40 w 21"/>
                <a:gd name="T7" fmla="*/ 50 h 36"/>
                <a:gd name="T8" fmla="*/ 40 w 21"/>
                <a:gd name="T9" fmla="*/ 35 h 36"/>
                <a:gd name="T10" fmla="*/ 14 w 21"/>
                <a:gd name="T11" fmla="*/ 35 h 36"/>
                <a:gd name="T12" fmla="*/ 14 w 21"/>
                <a:gd name="T13" fmla="*/ 12 h 36"/>
                <a:gd name="T14" fmla="*/ 48 w 21"/>
                <a:gd name="T15" fmla="*/ 12 h 36"/>
                <a:gd name="T16" fmla="*/ 48 w 21"/>
                <a:gd name="T17" fmla="*/ 0 h 36"/>
                <a:gd name="T18" fmla="*/ 0 w 21"/>
                <a:gd name="T19" fmla="*/ 0 h 36"/>
                <a:gd name="T20" fmla="*/ 0 w 21"/>
                <a:gd name="T21" fmla="*/ 85 h 36"/>
                <a:gd name="T22" fmla="*/ 50 w 21"/>
                <a:gd name="T23" fmla="*/ 85 h 36"/>
                <a:gd name="T24" fmla="*/ 50 w 21"/>
                <a:gd name="T25" fmla="*/ 73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6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116 w 82"/>
                <a:gd name="T1" fmla="*/ 0 h 36"/>
                <a:gd name="T2" fmla="*/ 116 w 82"/>
                <a:gd name="T3" fmla="*/ 0 h 36"/>
                <a:gd name="T4" fmla="*/ 114 w 82"/>
                <a:gd name="T5" fmla="*/ 0 h 36"/>
                <a:gd name="T6" fmla="*/ 114 w 82"/>
                <a:gd name="T7" fmla="*/ 66 h 36"/>
                <a:gd name="T8" fmla="*/ 80 w 82"/>
                <a:gd name="T9" fmla="*/ 0 h 36"/>
                <a:gd name="T10" fmla="*/ 62 w 82"/>
                <a:gd name="T11" fmla="*/ 0 h 36"/>
                <a:gd name="T12" fmla="*/ 62 w 82"/>
                <a:gd name="T13" fmla="*/ 73 h 36"/>
                <a:gd name="T14" fmla="*/ 17 w 82"/>
                <a:gd name="T15" fmla="*/ 73 h 36"/>
                <a:gd name="T16" fmla="*/ 17 w 82"/>
                <a:gd name="T17" fmla="*/ 50 h 36"/>
                <a:gd name="T18" fmla="*/ 43 w 82"/>
                <a:gd name="T19" fmla="*/ 50 h 36"/>
                <a:gd name="T20" fmla="*/ 43 w 82"/>
                <a:gd name="T21" fmla="*/ 35 h 36"/>
                <a:gd name="T22" fmla="*/ 17 w 82"/>
                <a:gd name="T23" fmla="*/ 35 h 36"/>
                <a:gd name="T24" fmla="*/ 17 w 82"/>
                <a:gd name="T25" fmla="*/ 12 h 36"/>
                <a:gd name="T26" fmla="*/ 47 w 82"/>
                <a:gd name="T27" fmla="*/ 12 h 36"/>
                <a:gd name="T28" fmla="*/ 47 w 82"/>
                <a:gd name="T29" fmla="*/ 0 h 36"/>
                <a:gd name="T30" fmla="*/ 0 w 82"/>
                <a:gd name="T31" fmla="*/ 0 h 36"/>
                <a:gd name="T32" fmla="*/ 0 w 82"/>
                <a:gd name="T33" fmla="*/ 85 h 36"/>
                <a:gd name="T34" fmla="*/ 73 w 82"/>
                <a:gd name="T35" fmla="*/ 85 h 36"/>
                <a:gd name="T36" fmla="*/ 73 w 82"/>
                <a:gd name="T37" fmla="*/ 85 h 36"/>
                <a:gd name="T38" fmla="*/ 73 w 82"/>
                <a:gd name="T39" fmla="*/ 21 h 36"/>
                <a:gd name="T40" fmla="*/ 109 w 82"/>
                <a:gd name="T41" fmla="*/ 85 h 36"/>
                <a:gd name="T42" fmla="*/ 128 w 82"/>
                <a:gd name="T43" fmla="*/ 85 h 36"/>
                <a:gd name="T44" fmla="*/ 128 w 82"/>
                <a:gd name="T45" fmla="*/ 12 h 36"/>
                <a:gd name="T46" fmla="*/ 154 w 82"/>
                <a:gd name="T47" fmla="*/ 12 h 36"/>
                <a:gd name="T48" fmla="*/ 154 w 82"/>
                <a:gd name="T49" fmla="*/ 85 h 36"/>
                <a:gd name="T50" fmla="*/ 168 w 82"/>
                <a:gd name="T51" fmla="*/ 85 h 36"/>
                <a:gd name="T52" fmla="*/ 168 w 82"/>
                <a:gd name="T53" fmla="*/ 12 h 36"/>
                <a:gd name="T54" fmla="*/ 194 w 82"/>
                <a:gd name="T55" fmla="*/ 12 h 36"/>
                <a:gd name="T56" fmla="*/ 194 w 82"/>
                <a:gd name="T57" fmla="*/ 0 h 36"/>
                <a:gd name="T58" fmla="*/ 116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7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5" cy="85"/>
            </a:xfrm>
            <a:custGeom>
              <a:avLst/>
              <a:gdLst>
                <a:gd name="T0" fmla="*/ 78 w 51"/>
                <a:gd name="T1" fmla="*/ 35 h 36"/>
                <a:gd name="T2" fmla="*/ 78 w 51"/>
                <a:gd name="T3" fmla="*/ 35 h 36"/>
                <a:gd name="T4" fmla="*/ 78 w 51"/>
                <a:gd name="T5" fmla="*/ 12 h 36"/>
                <a:gd name="T6" fmla="*/ 91 w 51"/>
                <a:gd name="T7" fmla="*/ 12 h 36"/>
                <a:gd name="T8" fmla="*/ 108 w 51"/>
                <a:gd name="T9" fmla="*/ 24 h 36"/>
                <a:gd name="T10" fmla="*/ 91 w 51"/>
                <a:gd name="T11" fmla="*/ 35 h 36"/>
                <a:gd name="T12" fmla="*/ 78 w 51"/>
                <a:gd name="T13" fmla="*/ 35 h 36"/>
                <a:gd name="T14" fmla="*/ 115 w 51"/>
                <a:gd name="T15" fmla="*/ 43 h 36"/>
                <a:gd name="T16" fmla="*/ 123 w 51"/>
                <a:gd name="T17" fmla="*/ 24 h 36"/>
                <a:gd name="T18" fmla="*/ 115 w 51"/>
                <a:gd name="T19" fmla="*/ 7 h 36"/>
                <a:gd name="T20" fmla="*/ 88 w 51"/>
                <a:gd name="T21" fmla="*/ 0 h 36"/>
                <a:gd name="T22" fmla="*/ 64 w 51"/>
                <a:gd name="T23" fmla="*/ 0 h 36"/>
                <a:gd name="T24" fmla="*/ 64 w 51"/>
                <a:gd name="T25" fmla="*/ 35 h 36"/>
                <a:gd name="T26" fmla="*/ 64 w 51"/>
                <a:gd name="T27" fmla="*/ 35 h 36"/>
                <a:gd name="T28" fmla="*/ 64 w 51"/>
                <a:gd name="T29" fmla="*/ 73 h 36"/>
                <a:gd name="T30" fmla="*/ 17 w 51"/>
                <a:gd name="T31" fmla="*/ 73 h 36"/>
                <a:gd name="T32" fmla="*/ 17 w 51"/>
                <a:gd name="T33" fmla="*/ 50 h 36"/>
                <a:gd name="T34" fmla="*/ 44 w 51"/>
                <a:gd name="T35" fmla="*/ 50 h 36"/>
                <a:gd name="T36" fmla="*/ 44 w 51"/>
                <a:gd name="T37" fmla="*/ 35 h 36"/>
                <a:gd name="T38" fmla="*/ 17 w 51"/>
                <a:gd name="T39" fmla="*/ 35 h 36"/>
                <a:gd name="T40" fmla="*/ 17 w 51"/>
                <a:gd name="T41" fmla="*/ 12 h 36"/>
                <a:gd name="T42" fmla="*/ 49 w 51"/>
                <a:gd name="T43" fmla="*/ 12 h 36"/>
                <a:gd name="T44" fmla="*/ 49 w 51"/>
                <a:gd name="T45" fmla="*/ 0 h 36"/>
                <a:gd name="T46" fmla="*/ 0 w 51"/>
                <a:gd name="T47" fmla="*/ 0 h 36"/>
                <a:gd name="T48" fmla="*/ 0 w 51"/>
                <a:gd name="T49" fmla="*/ 85 h 36"/>
                <a:gd name="T50" fmla="*/ 78 w 51"/>
                <a:gd name="T51" fmla="*/ 85 h 36"/>
                <a:gd name="T52" fmla="*/ 78 w 51"/>
                <a:gd name="T53" fmla="*/ 50 h 36"/>
                <a:gd name="T54" fmla="*/ 86 w 51"/>
                <a:gd name="T55" fmla="*/ 50 h 36"/>
                <a:gd name="T56" fmla="*/ 108 w 51"/>
                <a:gd name="T57" fmla="*/ 85 h 36"/>
                <a:gd name="T58" fmla="*/ 125 w 51"/>
                <a:gd name="T59" fmla="*/ 85 h 36"/>
                <a:gd name="T60" fmla="*/ 103 w 51"/>
                <a:gd name="T61" fmla="*/ 47 h 36"/>
                <a:gd name="T62" fmla="*/ 115 w 51"/>
                <a:gd name="T63" fmla="*/ 4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8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76 w 51"/>
                <a:gd name="T1" fmla="*/ 35 h 36"/>
                <a:gd name="T2" fmla="*/ 76 w 51"/>
                <a:gd name="T3" fmla="*/ 35 h 36"/>
                <a:gd name="T4" fmla="*/ 76 w 51"/>
                <a:gd name="T5" fmla="*/ 12 h 36"/>
                <a:gd name="T6" fmla="*/ 88 w 51"/>
                <a:gd name="T7" fmla="*/ 12 h 36"/>
                <a:gd name="T8" fmla="*/ 102 w 51"/>
                <a:gd name="T9" fmla="*/ 24 h 36"/>
                <a:gd name="T10" fmla="*/ 88 w 51"/>
                <a:gd name="T11" fmla="*/ 35 h 36"/>
                <a:gd name="T12" fmla="*/ 76 w 51"/>
                <a:gd name="T13" fmla="*/ 35 h 36"/>
                <a:gd name="T14" fmla="*/ 109 w 51"/>
                <a:gd name="T15" fmla="*/ 43 h 36"/>
                <a:gd name="T16" fmla="*/ 119 w 51"/>
                <a:gd name="T17" fmla="*/ 24 h 36"/>
                <a:gd name="T18" fmla="*/ 109 w 51"/>
                <a:gd name="T19" fmla="*/ 7 h 36"/>
                <a:gd name="T20" fmla="*/ 85 w 51"/>
                <a:gd name="T21" fmla="*/ 0 h 36"/>
                <a:gd name="T22" fmla="*/ 59 w 51"/>
                <a:gd name="T23" fmla="*/ 0 h 36"/>
                <a:gd name="T24" fmla="*/ 59 w 51"/>
                <a:gd name="T25" fmla="*/ 35 h 36"/>
                <a:gd name="T26" fmla="*/ 59 w 51"/>
                <a:gd name="T27" fmla="*/ 35 h 36"/>
                <a:gd name="T28" fmla="*/ 59 w 51"/>
                <a:gd name="T29" fmla="*/ 73 h 36"/>
                <a:gd name="T30" fmla="*/ 14 w 51"/>
                <a:gd name="T31" fmla="*/ 73 h 36"/>
                <a:gd name="T32" fmla="*/ 14 w 51"/>
                <a:gd name="T33" fmla="*/ 50 h 36"/>
                <a:gd name="T34" fmla="*/ 40 w 51"/>
                <a:gd name="T35" fmla="*/ 50 h 36"/>
                <a:gd name="T36" fmla="*/ 40 w 51"/>
                <a:gd name="T37" fmla="*/ 35 h 36"/>
                <a:gd name="T38" fmla="*/ 14 w 51"/>
                <a:gd name="T39" fmla="*/ 35 h 36"/>
                <a:gd name="T40" fmla="*/ 14 w 51"/>
                <a:gd name="T41" fmla="*/ 12 h 36"/>
                <a:gd name="T42" fmla="*/ 47 w 51"/>
                <a:gd name="T43" fmla="*/ 12 h 36"/>
                <a:gd name="T44" fmla="*/ 47 w 51"/>
                <a:gd name="T45" fmla="*/ 0 h 36"/>
                <a:gd name="T46" fmla="*/ 0 w 51"/>
                <a:gd name="T47" fmla="*/ 0 h 36"/>
                <a:gd name="T48" fmla="*/ 0 w 51"/>
                <a:gd name="T49" fmla="*/ 85 h 36"/>
                <a:gd name="T50" fmla="*/ 76 w 51"/>
                <a:gd name="T51" fmla="*/ 85 h 36"/>
                <a:gd name="T52" fmla="*/ 76 w 51"/>
                <a:gd name="T53" fmla="*/ 50 h 36"/>
                <a:gd name="T54" fmla="*/ 83 w 51"/>
                <a:gd name="T55" fmla="*/ 50 h 36"/>
                <a:gd name="T56" fmla="*/ 104 w 51"/>
                <a:gd name="T57" fmla="*/ 85 h 36"/>
                <a:gd name="T58" fmla="*/ 121 w 51"/>
                <a:gd name="T59" fmla="*/ 85 h 36"/>
                <a:gd name="T60" fmla="*/ 97 w 51"/>
                <a:gd name="T61" fmla="*/ 47 h 36"/>
                <a:gd name="T62" fmla="*/ 109 w 51"/>
                <a:gd name="T63" fmla="*/ 4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9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28 w 25"/>
                <a:gd name="T1" fmla="*/ 38 h 36"/>
                <a:gd name="T2" fmla="*/ 17 w 25"/>
                <a:gd name="T3" fmla="*/ 38 h 36"/>
                <a:gd name="T4" fmla="*/ 17 w 25"/>
                <a:gd name="T5" fmla="*/ 12 h 36"/>
                <a:gd name="T6" fmla="*/ 28 w 25"/>
                <a:gd name="T7" fmla="*/ 12 h 36"/>
                <a:gd name="T8" fmla="*/ 42 w 25"/>
                <a:gd name="T9" fmla="*/ 26 h 36"/>
                <a:gd name="T10" fmla="*/ 28 w 25"/>
                <a:gd name="T11" fmla="*/ 38 h 36"/>
                <a:gd name="T12" fmla="*/ 50 w 25"/>
                <a:gd name="T13" fmla="*/ 7 h 36"/>
                <a:gd name="T14" fmla="*/ 26 w 25"/>
                <a:gd name="T15" fmla="*/ 0 h 36"/>
                <a:gd name="T16" fmla="*/ 0 w 25"/>
                <a:gd name="T17" fmla="*/ 0 h 36"/>
                <a:gd name="T18" fmla="*/ 0 w 25"/>
                <a:gd name="T19" fmla="*/ 50 h 36"/>
                <a:gd name="T20" fmla="*/ 0 w 25"/>
                <a:gd name="T21" fmla="*/ 85 h 36"/>
                <a:gd name="T22" fmla="*/ 17 w 25"/>
                <a:gd name="T23" fmla="*/ 85 h 36"/>
                <a:gd name="T24" fmla="*/ 17 w 25"/>
                <a:gd name="T25" fmla="*/ 50 h 36"/>
                <a:gd name="T26" fmla="*/ 26 w 25"/>
                <a:gd name="T27" fmla="*/ 50 h 36"/>
                <a:gd name="T28" fmla="*/ 50 w 25"/>
                <a:gd name="T29" fmla="*/ 43 h 36"/>
                <a:gd name="T30" fmla="*/ 59 w 25"/>
                <a:gd name="T31" fmla="*/ 26 h 36"/>
                <a:gd name="T32" fmla="*/ 50 w 25"/>
                <a:gd name="T33" fmla="*/ 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30" name="Freeform 38"/>
            <p:cNvSpPr>
              <a:spLocks/>
            </p:cNvSpPr>
            <p:nvPr/>
          </p:nvSpPr>
          <p:spPr bwMode="black">
            <a:xfrm>
              <a:off x="2578" y="2147"/>
              <a:ext cx="56" cy="86"/>
            </a:xfrm>
            <a:custGeom>
              <a:avLst/>
              <a:gdLst>
                <a:gd name="T0" fmla="*/ 34 w 23"/>
                <a:gd name="T1" fmla="*/ 37 h 37"/>
                <a:gd name="T2" fmla="*/ 15 w 23"/>
                <a:gd name="T3" fmla="*/ 23 h 37"/>
                <a:gd name="T4" fmla="*/ 32 w 23"/>
                <a:gd name="T5" fmla="*/ 12 h 37"/>
                <a:gd name="T6" fmla="*/ 51 w 23"/>
                <a:gd name="T7" fmla="*/ 16 h 37"/>
                <a:gd name="T8" fmla="*/ 51 w 23"/>
                <a:gd name="T9" fmla="*/ 5 h 37"/>
                <a:gd name="T10" fmla="*/ 32 w 23"/>
                <a:gd name="T11" fmla="*/ 0 h 37"/>
                <a:gd name="T12" fmla="*/ 0 w 23"/>
                <a:gd name="T13" fmla="*/ 26 h 37"/>
                <a:gd name="T14" fmla="*/ 24 w 23"/>
                <a:gd name="T15" fmla="*/ 49 h 37"/>
                <a:gd name="T16" fmla="*/ 41 w 23"/>
                <a:gd name="T17" fmla="*/ 63 h 37"/>
                <a:gd name="T18" fmla="*/ 24 w 23"/>
                <a:gd name="T19" fmla="*/ 74 h 37"/>
                <a:gd name="T20" fmla="*/ 0 w 23"/>
                <a:gd name="T21" fmla="*/ 70 h 37"/>
                <a:gd name="T22" fmla="*/ 0 w 23"/>
                <a:gd name="T23" fmla="*/ 81 h 37"/>
                <a:gd name="T24" fmla="*/ 22 w 23"/>
                <a:gd name="T25" fmla="*/ 86 h 37"/>
                <a:gd name="T26" fmla="*/ 56 w 23"/>
                <a:gd name="T27" fmla="*/ 63 h 37"/>
                <a:gd name="T28" fmla="*/ 34 w 23"/>
                <a:gd name="T29" fmla="*/ 37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31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14 w 15"/>
                <a:gd name="T1" fmla="*/ 17 h 15"/>
                <a:gd name="T2" fmla="*/ 14 w 15"/>
                <a:gd name="T3" fmla="*/ 12 h 15"/>
                <a:gd name="T4" fmla="*/ 19 w 15"/>
                <a:gd name="T5" fmla="*/ 12 h 15"/>
                <a:gd name="T6" fmla="*/ 24 w 15"/>
                <a:gd name="T7" fmla="*/ 14 h 15"/>
                <a:gd name="T8" fmla="*/ 19 w 15"/>
                <a:gd name="T9" fmla="*/ 17 h 15"/>
                <a:gd name="T10" fmla="*/ 14 w 15"/>
                <a:gd name="T11" fmla="*/ 17 h 15"/>
                <a:gd name="T12" fmla="*/ 14 w 15"/>
                <a:gd name="T13" fmla="*/ 19 h 15"/>
                <a:gd name="T14" fmla="*/ 19 w 15"/>
                <a:gd name="T15" fmla="*/ 19 h 15"/>
                <a:gd name="T16" fmla="*/ 24 w 15"/>
                <a:gd name="T17" fmla="*/ 29 h 15"/>
                <a:gd name="T18" fmla="*/ 26 w 15"/>
                <a:gd name="T19" fmla="*/ 29 h 15"/>
                <a:gd name="T20" fmla="*/ 22 w 15"/>
                <a:gd name="T21" fmla="*/ 19 h 15"/>
                <a:gd name="T22" fmla="*/ 26 w 15"/>
                <a:gd name="T23" fmla="*/ 14 h 15"/>
                <a:gd name="T24" fmla="*/ 19 w 15"/>
                <a:gd name="T25" fmla="*/ 10 h 15"/>
                <a:gd name="T26" fmla="*/ 12 w 15"/>
                <a:gd name="T27" fmla="*/ 10 h 15"/>
                <a:gd name="T28" fmla="*/ 12 w 15"/>
                <a:gd name="T29" fmla="*/ 29 h 15"/>
                <a:gd name="T30" fmla="*/ 14 w 15"/>
                <a:gd name="T31" fmla="*/ 29 h 15"/>
                <a:gd name="T32" fmla="*/ 14 w 15"/>
                <a:gd name="T33" fmla="*/ 19 h 15"/>
                <a:gd name="T34" fmla="*/ 19 w 15"/>
                <a:gd name="T35" fmla="*/ 36 h 15"/>
                <a:gd name="T36" fmla="*/ 36 w 15"/>
                <a:gd name="T37" fmla="*/ 19 h 15"/>
                <a:gd name="T38" fmla="*/ 19 w 15"/>
                <a:gd name="T39" fmla="*/ 0 h 15"/>
                <a:gd name="T40" fmla="*/ 0 w 15"/>
                <a:gd name="T41" fmla="*/ 19 h 15"/>
                <a:gd name="T42" fmla="*/ 19 w 15"/>
                <a:gd name="T43" fmla="*/ 36 h 15"/>
                <a:gd name="T44" fmla="*/ 5 w 15"/>
                <a:gd name="T45" fmla="*/ 19 h 15"/>
                <a:gd name="T46" fmla="*/ 19 w 15"/>
                <a:gd name="T47" fmla="*/ 5 h 15"/>
                <a:gd name="T48" fmla="*/ 34 w 15"/>
                <a:gd name="T49" fmla="*/ 19 h 15"/>
                <a:gd name="T50" fmla="*/ 19 w 15"/>
                <a:gd name="T51" fmla="*/ 34 h 15"/>
                <a:gd name="T52" fmla="*/ 5 w 15"/>
                <a:gd name="T53" fmla="*/ 19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2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5pPr>
      <a:lvl6pPr marL="481782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6pPr>
      <a:lvl7pPr marL="963563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7pPr>
      <a:lvl8pPr marL="1445346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8pPr>
      <a:lvl9pPr marL="1927128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61337" indent="-361337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21576" indent="-180667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Arial" charset="0"/>
          <a:cs typeface="+mn-cs"/>
        </a:defRPr>
      </a:lvl2pPr>
      <a:lvl3pPr marL="903342" indent="-180667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324901" indent="-180667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Arial" charset="0"/>
          <a:cs typeface="+mn-cs"/>
        </a:defRPr>
      </a:lvl4pPr>
      <a:lvl5pPr marL="1746458" indent="-180667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Arial" charset="0"/>
          <a:cs typeface="+mn-cs"/>
        </a:defRPr>
      </a:lvl5pPr>
      <a:lvl6pPr marL="2228240" indent="-180667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charset="0"/>
        <a:buChar char="§"/>
        <a:defRPr sz="1700">
          <a:solidFill>
            <a:schemeClr val="tx1"/>
          </a:solidFill>
          <a:latin typeface="+mn-lt"/>
          <a:ea typeface="Arial" charset="0"/>
          <a:cs typeface="+mn-cs"/>
        </a:defRPr>
      </a:lvl6pPr>
      <a:lvl7pPr marL="2710023" indent="-180667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charset="0"/>
        <a:buChar char="§"/>
        <a:defRPr sz="1700">
          <a:solidFill>
            <a:schemeClr val="tx1"/>
          </a:solidFill>
          <a:latin typeface="+mn-lt"/>
          <a:ea typeface="Arial" charset="0"/>
          <a:cs typeface="+mn-cs"/>
        </a:defRPr>
      </a:lvl7pPr>
      <a:lvl8pPr marL="3191806" indent="-180667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charset="0"/>
        <a:buChar char="§"/>
        <a:defRPr sz="1700">
          <a:solidFill>
            <a:schemeClr val="tx1"/>
          </a:solidFill>
          <a:latin typeface="+mn-lt"/>
          <a:ea typeface="Arial" charset="0"/>
          <a:cs typeface="+mn-cs"/>
        </a:defRPr>
      </a:lvl8pPr>
      <a:lvl9pPr marL="3673580" indent="-180667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charset="0"/>
        <a:buChar char="§"/>
        <a:defRPr sz="17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817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782" algn="l" defTabSz="4817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63" algn="l" defTabSz="4817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5346" algn="l" defTabSz="4817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7128" algn="l" defTabSz="4817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8910" algn="l" defTabSz="4817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0685" algn="l" defTabSz="4817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2469" algn="l" defTabSz="4817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4253" algn="l" defTabSz="4817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98" y="6712023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46" y="81035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03" tIns="47357" rIns="94703" bIns="473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38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03" tIns="47357" rIns="94703" bIns="47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84" tIns="44780" rIns="89584" bIns="44780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8" y="6824670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03" tIns="47357" rIns="94703" bIns="47357" numCol="1" anchor="t" anchorCtr="0" compatLnSpc="1">
            <a:prstTxWarp prst="textNoShape">
              <a:avLst/>
            </a:prstTxWarp>
          </a:bodyPr>
          <a:lstStyle>
            <a:lvl1pPr defTabSz="947255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3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hf hdr="0" ftr="0" dt="0"/>
  <p:txStyles>
    <p:titleStyle>
      <a:lvl1pPr algn="l" defTabSz="94516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4516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4516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4516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45168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47970" algn="l" defTabSz="94725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895927" algn="l" defTabSz="94725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43895" algn="l" defTabSz="94725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791857" algn="l" defTabSz="94725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2943" indent="-332943" algn="l" defTabSz="945168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1875" indent="-173566" algn="l" defTabSz="945168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08480" indent="-173566" algn="l" defTabSz="945168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3513" indent="-173566" algn="l" defTabSz="945168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18537" indent="-173566" algn="l" defTabSz="945168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68105" indent="-177322" algn="l" defTabSz="94725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16045" indent="-177322" algn="l" defTabSz="94725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64001" indent="-177322" algn="l" defTabSz="94725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11969" indent="-177322" algn="l" defTabSz="94725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59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970" algn="l" defTabSz="8959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927" algn="l" defTabSz="8959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95" algn="l" defTabSz="8959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857" algn="l" defTabSz="8959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9810" algn="l" defTabSz="8959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7798" algn="l" defTabSz="8959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5754" algn="l" defTabSz="8959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3710" algn="l" defTabSz="8959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2" descr="purple_thi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960120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80060" y="723439"/>
            <a:ext cx="8641080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0" tIns="48235" rIns="96470" bIns="48235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Content Slide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80060" y="1852516"/>
            <a:ext cx="8641080" cy="194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0" tIns="48235" rIns="96470" bIns="4823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034" y="6908800"/>
            <a:ext cx="490061" cy="25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0" tIns="48235" rIns="96470" bIns="48235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414636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45B7ED72-7A59-43F9-9E6D-F034A2302B69}" type="slidenum">
              <a:rPr lang="en-US"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en-US">
              <a:latin typeface="Arial Narrow" pitchFamily="34" charset="0"/>
            </a:endParaRPr>
          </a:p>
        </p:txBody>
      </p:sp>
      <p:grpSp>
        <p:nvGrpSpPr>
          <p:cNvPr id="3078" name="Group 8"/>
          <p:cNvGrpSpPr>
            <a:grpSpLocks/>
          </p:cNvGrpSpPr>
          <p:nvPr userDrawn="1"/>
        </p:nvGrpSpPr>
        <p:grpSpPr bwMode="auto">
          <a:xfrm>
            <a:off x="7002547" y="6827524"/>
            <a:ext cx="2088594" cy="238761"/>
            <a:chOff x="2205" y="2084"/>
            <a:chExt cx="1349" cy="152"/>
          </a:xfrm>
        </p:grpSpPr>
        <p:sp>
          <p:nvSpPr>
            <p:cNvPr id="3081" name="Freeform 9"/>
            <p:cNvSpPr>
              <a:spLocks/>
            </p:cNvSpPr>
            <p:nvPr/>
          </p:nvSpPr>
          <p:spPr bwMode="black">
            <a:xfrm>
              <a:off x="2295" y="2127"/>
              <a:ext cx="21" cy="71"/>
            </a:xfrm>
            <a:custGeom>
              <a:avLst/>
              <a:gdLst>
                <a:gd name="T0" fmla="*/ 100221 w 9"/>
                <a:gd name="T1" fmla="*/ 27389 h 30"/>
                <a:gd name="T2" fmla="*/ 57269 w 9"/>
                <a:gd name="T3" fmla="*/ 0 h 30"/>
                <a:gd name="T4" fmla="*/ 0 w 9"/>
                <a:gd name="T5" fmla="*/ 926893 h 30"/>
                <a:gd name="T6" fmla="*/ 210957 w 9"/>
                <a:gd name="T7" fmla="*/ 274505 h 30"/>
                <a:gd name="T8" fmla="*/ 100221 w 9"/>
                <a:gd name="T9" fmla="*/ 2738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black">
            <a:xfrm>
              <a:off x="2276" y="2122"/>
              <a:ext cx="21" cy="76"/>
            </a:xfrm>
            <a:custGeom>
              <a:avLst/>
              <a:gdLst>
                <a:gd name="T0" fmla="*/ 0 w 9"/>
                <a:gd name="T1" fmla="*/ 29462 h 32"/>
                <a:gd name="T2" fmla="*/ 100221 w 9"/>
                <a:gd name="T3" fmla="*/ 1033567 h 32"/>
                <a:gd name="T4" fmla="*/ 233849 w 9"/>
                <a:gd name="T5" fmla="*/ 29462 h 32"/>
                <a:gd name="T6" fmla="*/ 0 w 9"/>
                <a:gd name="T7" fmla="*/ 29462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black">
            <a:xfrm>
              <a:off x="2257" y="2127"/>
              <a:ext cx="21" cy="71"/>
            </a:xfrm>
            <a:custGeom>
              <a:avLst/>
              <a:gdLst>
                <a:gd name="T0" fmla="*/ 100221 w 9"/>
                <a:gd name="T1" fmla="*/ 27389 h 30"/>
                <a:gd name="T2" fmla="*/ 24544 w 9"/>
                <a:gd name="T3" fmla="*/ 274505 h 30"/>
                <a:gd name="T4" fmla="*/ 233849 w 9"/>
                <a:gd name="T5" fmla="*/ 926893 h 30"/>
                <a:gd name="T6" fmla="*/ 176580 w 9"/>
                <a:gd name="T7" fmla="*/ 0 h 30"/>
                <a:gd name="T8" fmla="*/ 100221 w 9"/>
                <a:gd name="T9" fmla="*/ 2738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black">
            <a:xfrm>
              <a:off x="2231" y="2136"/>
              <a:ext cx="36" cy="64"/>
            </a:xfrm>
            <a:custGeom>
              <a:avLst/>
              <a:gdLst>
                <a:gd name="T0" fmla="*/ 0 w 15"/>
                <a:gd name="T1" fmla="*/ 0 h 27"/>
                <a:gd name="T2" fmla="*/ 543847 w 15"/>
                <a:gd name="T3" fmla="*/ 850159 h 27"/>
                <a:gd name="T4" fmla="*/ 335784 w 15"/>
                <a:gd name="T5" fmla="*/ 118452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177361 h 28"/>
                <a:gd name="T2" fmla="*/ 696145 w 21"/>
                <a:gd name="T3" fmla="*/ 984620 h 28"/>
                <a:gd name="T4" fmla="*/ 263202 w 21"/>
                <a:gd name="T5" fmla="*/ 0 h 28"/>
                <a:gd name="T6" fmla="*/ 0 w 21"/>
                <a:gd name="T7" fmla="*/ 177361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black">
            <a:xfrm>
              <a:off x="2304" y="2148"/>
              <a:ext cx="31" cy="52"/>
            </a:xfrm>
            <a:custGeom>
              <a:avLst/>
              <a:gdLst>
                <a:gd name="T0" fmla="*/ 102634 w 13"/>
                <a:gd name="T1" fmla="*/ 179284 h 22"/>
                <a:gd name="T2" fmla="*/ 0 w 13"/>
                <a:gd name="T3" fmla="*/ 670096 h 22"/>
                <a:gd name="T4" fmla="*/ 439275 w 13"/>
                <a:gd name="T5" fmla="*/ 0 h 22"/>
                <a:gd name="T6" fmla="*/ 102634 w 13"/>
                <a:gd name="T7" fmla="*/ 179284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256485 w 19"/>
                <a:gd name="T1" fmla="*/ 0 h 24"/>
                <a:gd name="T2" fmla="*/ 0 w 19"/>
                <a:gd name="T3" fmla="*/ 771519 h 24"/>
                <a:gd name="T4" fmla="*/ 452572 w 19"/>
                <a:gd name="T5" fmla="*/ 96347 h 24"/>
                <a:gd name="T6" fmla="*/ 256485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black">
            <a:xfrm>
              <a:off x="2205" y="2148"/>
              <a:ext cx="47" cy="62"/>
            </a:xfrm>
            <a:custGeom>
              <a:avLst/>
              <a:gdLst>
                <a:gd name="T0" fmla="*/ 0 w 20"/>
                <a:gd name="T1" fmla="*/ 338875 h 26"/>
                <a:gd name="T2" fmla="*/ 566404 w 20"/>
                <a:gd name="T3" fmla="*/ 880412 h 26"/>
                <a:gd name="T4" fmla="*/ 61267 w 20"/>
                <a:gd name="T5" fmla="*/ 0 h 26"/>
                <a:gd name="T6" fmla="*/ 0 w 20"/>
                <a:gd name="T7" fmla="*/ 33887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567263 w 19"/>
                <a:gd name="T1" fmla="*/ 64322 h 22"/>
                <a:gd name="T2" fmla="*/ 499176 w 19"/>
                <a:gd name="T3" fmla="*/ 0 h 22"/>
                <a:gd name="T4" fmla="*/ 0 w 19"/>
                <a:gd name="T5" fmla="*/ 670096 h 22"/>
                <a:gd name="T6" fmla="*/ 593223 w 19"/>
                <a:gd name="T7" fmla="*/ 219163 h 22"/>
                <a:gd name="T8" fmla="*/ 567263 w 19"/>
                <a:gd name="T9" fmla="*/ 643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254739 h 17"/>
                <a:gd name="T2" fmla="*/ 488696 w 17"/>
                <a:gd name="T3" fmla="*/ 488696 h 17"/>
                <a:gd name="T4" fmla="*/ 0 w 17"/>
                <a:gd name="T5" fmla="*/ 0 h 17"/>
                <a:gd name="T6" fmla="*/ 0 w 17"/>
                <a:gd name="T7" fmla="*/ 254739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black">
            <a:xfrm>
              <a:off x="2326" y="2179"/>
              <a:ext cx="40" cy="38"/>
            </a:xfrm>
            <a:custGeom>
              <a:avLst/>
              <a:gdLst>
                <a:gd name="T0" fmla="*/ 488696 w 17"/>
                <a:gd name="T1" fmla="*/ 256987 h 16"/>
                <a:gd name="T2" fmla="*/ 488696 w 17"/>
                <a:gd name="T3" fmla="*/ 0 h 16"/>
                <a:gd name="T4" fmla="*/ 0 w 17"/>
                <a:gd name="T5" fmla="*/ 514503 h 16"/>
                <a:gd name="T6" fmla="*/ 488696 w 17"/>
                <a:gd name="T7" fmla="*/ 25698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258785 h 10"/>
                <a:gd name="T2" fmla="*/ 514503 w 16"/>
                <a:gd name="T3" fmla="*/ 367867 h 10"/>
                <a:gd name="T4" fmla="*/ 0 w 16"/>
                <a:gd name="T5" fmla="*/ 0 h 10"/>
                <a:gd name="T6" fmla="*/ 0 w 16"/>
                <a:gd name="T7" fmla="*/ 258785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black">
            <a:xfrm>
              <a:off x="2330" y="2203"/>
              <a:ext cx="36" cy="21"/>
            </a:xfrm>
            <a:custGeom>
              <a:avLst/>
              <a:gdLst>
                <a:gd name="T0" fmla="*/ 543847 w 15"/>
                <a:gd name="T1" fmla="*/ 158172 h 9"/>
                <a:gd name="T2" fmla="*/ 543847 w 15"/>
                <a:gd name="T3" fmla="*/ 0 h 9"/>
                <a:gd name="T4" fmla="*/ 0 w 15"/>
                <a:gd name="T5" fmla="*/ 233849 h 9"/>
                <a:gd name="T6" fmla="*/ 543847 w 15"/>
                <a:gd name="T7" fmla="*/ 15817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black">
            <a:xfrm>
              <a:off x="2330" y="2219"/>
              <a:ext cx="36" cy="14"/>
            </a:xfrm>
            <a:custGeom>
              <a:avLst/>
              <a:gdLst>
                <a:gd name="T0" fmla="*/ 543847 w 15"/>
                <a:gd name="T1" fmla="*/ 158172 h 6"/>
                <a:gd name="T2" fmla="*/ 543847 w 15"/>
                <a:gd name="T3" fmla="*/ 0 h 6"/>
                <a:gd name="T4" fmla="*/ 0 w 15"/>
                <a:gd name="T5" fmla="*/ 158172 h 6"/>
                <a:gd name="T6" fmla="*/ 543847 w 15"/>
                <a:gd name="T7" fmla="*/ 15817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black">
            <a:xfrm>
              <a:off x="2321" y="2106"/>
              <a:ext cx="33" cy="42"/>
            </a:xfrm>
            <a:custGeom>
              <a:avLst/>
              <a:gdLst>
                <a:gd name="T0" fmla="*/ 386100 w 14"/>
                <a:gd name="T1" fmla="*/ 258393 h 18"/>
                <a:gd name="T2" fmla="*/ 0 w 14"/>
                <a:gd name="T3" fmla="*/ 233849 h 18"/>
                <a:gd name="T4" fmla="*/ 386100 w 14"/>
                <a:gd name="T5" fmla="*/ 25839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4096 h 1"/>
                <a:gd name="T2" fmla="*/ 409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413537 w 14"/>
                <a:gd name="T1" fmla="*/ 321544 h 18"/>
                <a:gd name="T2" fmla="*/ 0 w 14"/>
                <a:gd name="T3" fmla="*/ 321544 h 18"/>
                <a:gd name="T4" fmla="*/ 413537 w 14"/>
                <a:gd name="T5" fmla="*/ 32154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black">
            <a:xfrm>
              <a:off x="2269" y="2084"/>
              <a:ext cx="35" cy="38"/>
            </a:xfrm>
            <a:custGeom>
              <a:avLst/>
              <a:gdLst>
                <a:gd name="T0" fmla="*/ 176580 w 15"/>
                <a:gd name="T1" fmla="*/ 514503 h 16"/>
                <a:gd name="T2" fmla="*/ 392012 w 15"/>
                <a:gd name="T3" fmla="*/ 256987 h 16"/>
                <a:gd name="T4" fmla="*/ 176580 w 15"/>
                <a:gd name="T5" fmla="*/ 0 h 16"/>
                <a:gd name="T6" fmla="*/ 0 w 15"/>
                <a:gd name="T7" fmla="*/ 256987 h 16"/>
                <a:gd name="T8" fmla="*/ 176580 w 15"/>
                <a:gd name="T9" fmla="*/ 51450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1" name="Freeform 29"/>
            <p:cNvSpPr>
              <a:spLocks noEditPoints="1"/>
            </p:cNvSpPr>
            <p:nvPr/>
          </p:nvSpPr>
          <p:spPr bwMode="black">
            <a:xfrm>
              <a:off x="2423" y="2148"/>
              <a:ext cx="125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488696 w 34"/>
                <a:gd name="T1" fmla="*/ 775701 h 36"/>
                <a:gd name="T2" fmla="*/ 292231 w 34"/>
                <a:gd name="T3" fmla="*/ 0 h 36"/>
                <a:gd name="T4" fmla="*/ 0 w 34"/>
                <a:gd name="T5" fmla="*/ 0 h 36"/>
                <a:gd name="T6" fmla="*/ 0 w 34"/>
                <a:gd name="T7" fmla="*/ 1083750 h 36"/>
                <a:gd name="T8" fmla="*/ 172927 w 34"/>
                <a:gd name="T9" fmla="*/ 1083750 h 36"/>
                <a:gd name="T10" fmla="*/ 172927 w 34"/>
                <a:gd name="T11" fmla="*/ 150582 h 36"/>
                <a:gd name="T12" fmla="*/ 406887 w 34"/>
                <a:gd name="T13" fmla="*/ 1083750 h 36"/>
                <a:gd name="T14" fmla="*/ 576974 w 34"/>
                <a:gd name="T15" fmla="*/ 1083750 h 36"/>
                <a:gd name="T16" fmla="*/ 806887 w 34"/>
                <a:gd name="T17" fmla="*/ 150582 h 36"/>
                <a:gd name="T18" fmla="*/ 806887 w 34"/>
                <a:gd name="T19" fmla="*/ 1083750 h 36"/>
                <a:gd name="T20" fmla="*/ 977092 w 34"/>
                <a:gd name="T21" fmla="*/ 1083750 h 36"/>
                <a:gd name="T22" fmla="*/ 977092 w 34"/>
                <a:gd name="T23" fmla="*/ 0 h 36"/>
                <a:gd name="T24" fmla="*/ 661115 w 34"/>
                <a:gd name="T25" fmla="*/ 0 h 36"/>
                <a:gd name="T26" fmla="*/ 488696 w 34"/>
                <a:gd name="T27" fmla="*/ 775701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638738 w 29"/>
                <a:gd name="T1" fmla="*/ 839472 h 36"/>
                <a:gd name="T2" fmla="*/ 246683 w 29"/>
                <a:gd name="T3" fmla="*/ 0 h 36"/>
                <a:gd name="T4" fmla="*/ 0 w 29"/>
                <a:gd name="T5" fmla="*/ 0 h 36"/>
                <a:gd name="T6" fmla="*/ 0 w 29"/>
                <a:gd name="T7" fmla="*/ 1083750 h 36"/>
                <a:gd name="T8" fmla="*/ 165242 w 29"/>
                <a:gd name="T9" fmla="*/ 1083750 h 36"/>
                <a:gd name="T10" fmla="*/ 165242 w 29"/>
                <a:gd name="T11" fmla="*/ 269615 h 36"/>
                <a:gd name="T12" fmla="*/ 552978 w 29"/>
                <a:gd name="T13" fmla="*/ 1083750 h 36"/>
                <a:gd name="T14" fmla="*/ 799804 w 29"/>
                <a:gd name="T15" fmla="*/ 1083750 h 36"/>
                <a:gd name="T16" fmla="*/ 799804 w 29"/>
                <a:gd name="T17" fmla="*/ 0 h 36"/>
                <a:gd name="T18" fmla="*/ 638738 w 29"/>
                <a:gd name="T19" fmla="*/ 0 h 36"/>
                <a:gd name="T20" fmla="*/ 638738 w 29"/>
                <a:gd name="T21" fmla="*/ 83947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696145 w 21"/>
                <a:gd name="T1" fmla="*/ 926283 h 36"/>
                <a:gd name="T2" fmla="*/ 194364 w 21"/>
                <a:gd name="T3" fmla="*/ 926283 h 36"/>
                <a:gd name="T4" fmla="*/ 194364 w 21"/>
                <a:gd name="T5" fmla="*/ 636591 h 36"/>
                <a:gd name="T6" fmla="*/ 555652 w 21"/>
                <a:gd name="T7" fmla="*/ 636591 h 36"/>
                <a:gd name="T8" fmla="*/ 555652 w 21"/>
                <a:gd name="T9" fmla="*/ 447192 h 36"/>
                <a:gd name="T10" fmla="*/ 194364 w 21"/>
                <a:gd name="T11" fmla="*/ 447192 h 36"/>
                <a:gd name="T12" fmla="*/ 194364 w 21"/>
                <a:gd name="T13" fmla="*/ 150582 h 36"/>
                <a:gd name="T14" fmla="*/ 666236 w 21"/>
                <a:gd name="T15" fmla="*/ 150582 h 36"/>
                <a:gd name="T16" fmla="*/ 666236 w 21"/>
                <a:gd name="T17" fmla="*/ 0 h 36"/>
                <a:gd name="T18" fmla="*/ 0 w 21"/>
                <a:gd name="T19" fmla="*/ 0 h 36"/>
                <a:gd name="T20" fmla="*/ 0 w 21"/>
                <a:gd name="T21" fmla="*/ 1083750 h 36"/>
                <a:gd name="T22" fmla="*/ 696145 w 21"/>
                <a:gd name="T23" fmla="*/ 1083750 h 36"/>
                <a:gd name="T24" fmla="*/ 696145 w 21"/>
                <a:gd name="T25" fmla="*/ 926283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1504723 w 82"/>
                <a:gd name="T1" fmla="*/ 0 h 36"/>
                <a:gd name="T2" fmla="*/ 1504723 w 82"/>
                <a:gd name="T3" fmla="*/ 0 h 36"/>
                <a:gd name="T4" fmla="*/ 1484036 w 82"/>
                <a:gd name="T5" fmla="*/ 0 h 36"/>
                <a:gd name="T6" fmla="*/ 1484036 w 82"/>
                <a:gd name="T7" fmla="*/ 839472 h 36"/>
                <a:gd name="T8" fmla="*/ 1038499 w 82"/>
                <a:gd name="T9" fmla="*/ 0 h 36"/>
                <a:gd name="T10" fmla="*/ 807702 w 82"/>
                <a:gd name="T11" fmla="*/ 0 h 36"/>
                <a:gd name="T12" fmla="*/ 807702 w 82"/>
                <a:gd name="T13" fmla="*/ 926283 h 36"/>
                <a:gd name="T14" fmla="*/ 220817 w 82"/>
                <a:gd name="T15" fmla="*/ 926283 h 36"/>
                <a:gd name="T16" fmla="*/ 220817 w 82"/>
                <a:gd name="T17" fmla="*/ 636591 h 36"/>
                <a:gd name="T18" fmla="*/ 559766 w 82"/>
                <a:gd name="T19" fmla="*/ 636591 h 36"/>
                <a:gd name="T20" fmla="*/ 559766 w 82"/>
                <a:gd name="T21" fmla="*/ 447192 h 36"/>
                <a:gd name="T22" fmla="*/ 220817 w 82"/>
                <a:gd name="T23" fmla="*/ 447192 h 36"/>
                <a:gd name="T24" fmla="*/ 220817 w 82"/>
                <a:gd name="T25" fmla="*/ 150582 h 36"/>
                <a:gd name="T26" fmla="*/ 610762 w 82"/>
                <a:gd name="T27" fmla="*/ 150582 h 36"/>
                <a:gd name="T28" fmla="*/ 610762 w 82"/>
                <a:gd name="T29" fmla="*/ 0 h 36"/>
                <a:gd name="T30" fmla="*/ 0 w 82"/>
                <a:gd name="T31" fmla="*/ 0 h 36"/>
                <a:gd name="T32" fmla="*/ 0 w 82"/>
                <a:gd name="T33" fmla="*/ 1083750 h 36"/>
                <a:gd name="T34" fmla="*/ 950096 w 82"/>
                <a:gd name="T35" fmla="*/ 1083750 h 36"/>
                <a:gd name="T36" fmla="*/ 950096 w 82"/>
                <a:gd name="T37" fmla="*/ 1083750 h 36"/>
                <a:gd name="T38" fmla="*/ 950096 w 82"/>
                <a:gd name="T39" fmla="*/ 269615 h 36"/>
                <a:gd name="T40" fmla="*/ 1416370 w 82"/>
                <a:gd name="T41" fmla="*/ 1083750 h 36"/>
                <a:gd name="T42" fmla="*/ 1664532 w 82"/>
                <a:gd name="T43" fmla="*/ 1083750 h 36"/>
                <a:gd name="T44" fmla="*/ 1664532 w 82"/>
                <a:gd name="T45" fmla="*/ 150582 h 36"/>
                <a:gd name="T46" fmla="*/ 1999258 w 82"/>
                <a:gd name="T47" fmla="*/ 150582 h 36"/>
                <a:gd name="T48" fmla="*/ 1999258 w 82"/>
                <a:gd name="T49" fmla="*/ 1083750 h 36"/>
                <a:gd name="T50" fmla="*/ 2180929 w 82"/>
                <a:gd name="T51" fmla="*/ 1083750 h 36"/>
                <a:gd name="T52" fmla="*/ 2180929 w 82"/>
                <a:gd name="T53" fmla="*/ 150582 h 36"/>
                <a:gd name="T54" fmla="*/ 2521669 w 82"/>
                <a:gd name="T55" fmla="*/ 150582 h 36"/>
                <a:gd name="T56" fmla="*/ 2521669 w 82"/>
                <a:gd name="T57" fmla="*/ 0 h 36"/>
                <a:gd name="T58" fmla="*/ 1504723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7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0" cy="85"/>
            </a:xfrm>
            <a:custGeom>
              <a:avLst/>
              <a:gdLst>
                <a:gd name="T0" fmla="*/ 915111 w 51"/>
                <a:gd name="T1" fmla="*/ 447192 h 36"/>
                <a:gd name="T2" fmla="*/ 915111 w 51"/>
                <a:gd name="T3" fmla="*/ 447192 h 36"/>
                <a:gd name="T4" fmla="*/ 915111 w 51"/>
                <a:gd name="T5" fmla="*/ 150582 h 36"/>
                <a:gd name="T6" fmla="*/ 1065374 w 51"/>
                <a:gd name="T7" fmla="*/ 150582 h 36"/>
                <a:gd name="T8" fmla="*/ 1272847 w 51"/>
                <a:gd name="T9" fmla="*/ 308049 h 36"/>
                <a:gd name="T10" fmla="*/ 1065374 w 51"/>
                <a:gd name="T11" fmla="*/ 447192 h 36"/>
                <a:gd name="T12" fmla="*/ 915111 w 51"/>
                <a:gd name="T13" fmla="*/ 447192 h 36"/>
                <a:gd name="T14" fmla="*/ 1357586 w 51"/>
                <a:gd name="T15" fmla="*/ 549419 h 36"/>
                <a:gd name="T16" fmla="*/ 1445779 w 51"/>
                <a:gd name="T17" fmla="*/ 308049 h 36"/>
                <a:gd name="T18" fmla="*/ 1357586 w 51"/>
                <a:gd name="T19" fmla="*/ 90787 h 36"/>
                <a:gd name="T20" fmla="*/ 1040908 w 51"/>
                <a:gd name="T21" fmla="*/ 0 h 36"/>
                <a:gd name="T22" fmla="*/ 749908 w 51"/>
                <a:gd name="T23" fmla="*/ 0 h 36"/>
                <a:gd name="T24" fmla="*/ 749908 w 51"/>
                <a:gd name="T25" fmla="*/ 447192 h 36"/>
                <a:gd name="T26" fmla="*/ 749908 w 51"/>
                <a:gd name="T27" fmla="*/ 447192 h 36"/>
                <a:gd name="T28" fmla="*/ 749908 w 51"/>
                <a:gd name="T29" fmla="*/ 926283 h 36"/>
                <a:gd name="T30" fmla="*/ 196534 w 51"/>
                <a:gd name="T31" fmla="*/ 926283 h 36"/>
                <a:gd name="T32" fmla="*/ 196534 w 51"/>
                <a:gd name="T33" fmla="*/ 636591 h 36"/>
                <a:gd name="T34" fmla="*/ 514656 w 51"/>
                <a:gd name="T35" fmla="*/ 636591 h 36"/>
                <a:gd name="T36" fmla="*/ 514656 w 51"/>
                <a:gd name="T37" fmla="*/ 447192 h 36"/>
                <a:gd name="T38" fmla="*/ 196534 w 51"/>
                <a:gd name="T39" fmla="*/ 447192 h 36"/>
                <a:gd name="T40" fmla="*/ 196534 w 51"/>
                <a:gd name="T41" fmla="*/ 150582 h 36"/>
                <a:gd name="T42" fmla="*/ 576974 w 51"/>
                <a:gd name="T43" fmla="*/ 150582 h 36"/>
                <a:gd name="T44" fmla="*/ 576974 w 51"/>
                <a:gd name="T45" fmla="*/ 0 h 36"/>
                <a:gd name="T46" fmla="*/ 0 w 51"/>
                <a:gd name="T47" fmla="*/ 0 h 36"/>
                <a:gd name="T48" fmla="*/ 0 w 51"/>
                <a:gd name="T49" fmla="*/ 1083750 h 36"/>
                <a:gd name="T50" fmla="*/ 915111 w 51"/>
                <a:gd name="T51" fmla="*/ 1083750 h 36"/>
                <a:gd name="T52" fmla="*/ 915111 w 51"/>
                <a:gd name="T53" fmla="*/ 636591 h 36"/>
                <a:gd name="T54" fmla="*/ 1003393 w 51"/>
                <a:gd name="T55" fmla="*/ 636591 h 36"/>
                <a:gd name="T56" fmla="*/ 1272847 w 51"/>
                <a:gd name="T57" fmla="*/ 1083750 h 36"/>
                <a:gd name="T58" fmla="*/ 1467351 w 51"/>
                <a:gd name="T59" fmla="*/ 1083750 h 36"/>
                <a:gd name="T60" fmla="*/ 1210955 w 51"/>
                <a:gd name="T61" fmla="*/ 598119 h 36"/>
                <a:gd name="T62" fmla="*/ 1357586 w 51"/>
                <a:gd name="T63" fmla="*/ 549419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8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1016815 w 51"/>
                <a:gd name="T1" fmla="*/ 447192 h 36"/>
                <a:gd name="T2" fmla="*/ 1016815 w 51"/>
                <a:gd name="T3" fmla="*/ 447192 h 36"/>
                <a:gd name="T4" fmla="*/ 1016815 w 51"/>
                <a:gd name="T5" fmla="*/ 150582 h 36"/>
                <a:gd name="T6" fmla="*/ 1181458 w 51"/>
                <a:gd name="T7" fmla="*/ 150582 h 36"/>
                <a:gd name="T8" fmla="*/ 1367293 w 51"/>
                <a:gd name="T9" fmla="*/ 308049 h 36"/>
                <a:gd name="T10" fmla="*/ 1181458 w 51"/>
                <a:gd name="T11" fmla="*/ 447192 h 36"/>
                <a:gd name="T12" fmla="*/ 1016815 w 51"/>
                <a:gd name="T13" fmla="*/ 447192 h 36"/>
                <a:gd name="T14" fmla="*/ 1462923 w 51"/>
                <a:gd name="T15" fmla="*/ 549419 h 36"/>
                <a:gd name="T16" fmla="*/ 1593269 w 51"/>
                <a:gd name="T17" fmla="*/ 308049 h 36"/>
                <a:gd name="T18" fmla="*/ 1462923 w 51"/>
                <a:gd name="T19" fmla="*/ 90787 h 36"/>
                <a:gd name="T20" fmla="*/ 1140427 w 51"/>
                <a:gd name="T21" fmla="*/ 0 h 36"/>
                <a:gd name="T22" fmla="*/ 791380 w 51"/>
                <a:gd name="T23" fmla="*/ 0 h 36"/>
                <a:gd name="T24" fmla="*/ 791380 w 51"/>
                <a:gd name="T25" fmla="*/ 447192 h 36"/>
                <a:gd name="T26" fmla="*/ 791380 w 51"/>
                <a:gd name="T27" fmla="*/ 447192 h 36"/>
                <a:gd name="T28" fmla="*/ 791380 w 51"/>
                <a:gd name="T29" fmla="*/ 926283 h 36"/>
                <a:gd name="T30" fmla="*/ 185835 w 51"/>
                <a:gd name="T31" fmla="*/ 926283 h 36"/>
                <a:gd name="T32" fmla="*/ 185835 w 51"/>
                <a:gd name="T33" fmla="*/ 636591 h 36"/>
                <a:gd name="T34" fmla="*/ 536151 w 51"/>
                <a:gd name="T35" fmla="*/ 636591 h 36"/>
                <a:gd name="T36" fmla="*/ 536151 w 51"/>
                <a:gd name="T37" fmla="*/ 447192 h 36"/>
                <a:gd name="T38" fmla="*/ 185835 w 51"/>
                <a:gd name="T39" fmla="*/ 447192 h 36"/>
                <a:gd name="T40" fmla="*/ 185835 w 51"/>
                <a:gd name="T41" fmla="*/ 150582 h 36"/>
                <a:gd name="T42" fmla="*/ 633480 w 51"/>
                <a:gd name="T43" fmla="*/ 150582 h 36"/>
                <a:gd name="T44" fmla="*/ 633480 w 51"/>
                <a:gd name="T45" fmla="*/ 0 h 36"/>
                <a:gd name="T46" fmla="*/ 0 w 51"/>
                <a:gd name="T47" fmla="*/ 0 h 36"/>
                <a:gd name="T48" fmla="*/ 0 w 51"/>
                <a:gd name="T49" fmla="*/ 1083750 h 36"/>
                <a:gd name="T50" fmla="*/ 1016815 w 51"/>
                <a:gd name="T51" fmla="*/ 1083750 h 36"/>
                <a:gd name="T52" fmla="*/ 1016815 w 51"/>
                <a:gd name="T53" fmla="*/ 636591 h 36"/>
                <a:gd name="T54" fmla="*/ 1112450 w 51"/>
                <a:gd name="T55" fmla="*/ 636591 h 36"/>
                <a:gd name="T56" fmla="*/ 1395619 w 51"/>
                <a:gd name="T57" fmla="*/ 1083750 h 36"/>
                <a:gd name="T58" fmla="*/ 1622359 w 51"/>
                <a:gd name="T59" fmla="*/ 1083750 h 36"/>
                <a:gd name="T60" fmla="*/ 1299863 w 51"/>
                <a:gd name="T61" fmla="*/ 598119 h 36"/>
                <a:gd name="T62" fmla="*/ 1462923 w 51"/>
                <a:gd name="T63" fmla="*/ 549419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9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353814 w 25"/>
                <a:gd name="T1" fmla="*/ 486009 h 36"/>
                <a:gd name="T2" fmla="*/ 213700 w 25"/>
                <a:gd name="T3" fmla="*/ 486009 h 36"/>
                <a:gd name="T4" fmla="*/ 213700 w 25"/>
                <a:gd name="T5" fmla="*/ 150582 h 36"/>
                <a:gd name="T6" fmla="*/ 353814 w 25"/>
                <a:gd name="T7" fmla="*/ 150582 h 36"/>
                <a:gd name="T8" fmla="*/ 531290 w 25"/>
                <a:gd name="T9" fmla="*/ 328532 h 36"/>
                <a:gd name="T10" fmla="*/ 353814 w 25"/>
                <a:gd name="T11" fmla="*/ 486009 h 36"/>
                <a:gd name="T12" fmla="*/ 631147 w 25"/>
                <a:gd name="T13" fmla="*/ 90787 h 36"/>
                <a:gd name="T14" fmla="*/ 327013 w 25"/>
                <a:gd name="T15" fmla="*/ 0 h 36"/>
                <a:gd name="T16" fmla="*/ 0 w 25"/>
                <a:gd name="T17" fmla="*/ 0 h 36"/>
                <a:gd name="T18" fmla="*/ 0 w 25"/>
                <a:gd name="T19" fmla="*/ 636591 h 36"/>
                <a:gd name="T20" fmla="*/ 0 w 25"/>
                <a:gd name="T21" fmla="*/ 1083750 h 36"/>
                <a:gd name="T22" fmla="*/ 213700 w 25"/>
                <a:gd name="T23" fmla="*/ 1083750 h 36"/>
                <a:gd name="T24" fmla="*/ 213700 w 25"/>
                <a:gd name="T25" fmla="*/ 636591 h 36"/>
                <a:gd name="T26" fmla="*/ 327013 w 25"/>
                <a:gd name="T27" fmla="*/ 636591 h 36"/>
                <a:gd name="T28" fmla="*/ 631147 w 25"/>
                <a:gd name="T29" fmla="*/ 549419 h 36"/>
                <a:gd name="T30" fmla="*/ 744951 w 25"/>
                <a:gd name="T31" fmla="*/ 328532 h 36"/>
                <a:gd name="T32" fmla="*/ 631147 w 25"/>
                <a:gd name="T33" fmla="*/ 9078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black">
            <a:xfrm>
              <a:off x="2578" y="2146"/>
              <a:ext cx="55" cy="87"/>
            </a:xfrm>
            <a:custGeom>
              <a:avLst/>
              <a:gdLst>
                <a:gd name="T0" fmla="*/ 483400 w 23"/>
                <a:gd name="T1" fmla="*/ 459017 h 37"/>
                <a:gd name="T2" fmla="*/ 202149 w 23"/>
                <a:gd name="T3" fmla="*/ 289656 h 37"/>
                <a:gd name="T4" fmla="*/ 452497 w 23"/>
                <a:gd name="T5" fmla="*/ 144679 h 37"/>
                <a:gd name="T6" fmla="*/ 733377 w 23"/>
                <a:gd name="T7" fmla="*/ 195214 h 37"/>
                <a:gd name="T8" fmla="*/ 733377 w 23"/>
                <a:gd name="T9" fmla="*/ 61530 h 37"/>
                <a:gd name="T10" fmla="*/ 452497 w 23"/>
                <a:gd name="T11" fmla="*/ 0 h 37"/>
                <a:gd name="T12" fmla="*/ 0 w 23"/>
                <a:gd name="T13" fmla="*/ 314023 h 37"/>
                <a:gd name="T14" fmla="*/ 347435 w 23"/>
                <a:gd name="T15" fmla="*/ 593422 h 37"/>
                <a:gd name="T16" fmla="*/ 598728 w 23"/>
                <a:gd name="T17" fmla="*/ 764260 h 37"/>
                <a:gd name="T18" fmla="*/ 347435 w 23"/>
                <a:gd name="T19" fmla="*/ 909253 h 37"/>
                <a:gd name="T20" fmla="*/ 0 w 23"/>
                <a:gd name="T21" fmla="*/ 863463 h 37"/>
                <a:gd name="T22" fmla="*/ 0 w 23"/>
                <a:gd name="T23" fmla="*/ 997770 h 37"/>
                <a:gd name="T24" fmla="*/ 324966 w 23"/>
                <a:gd name="T25" fmla="*/ 1058665 h 37"/>
                <a:gd name="T26" fmla="*/ 808357 w 23"/>
                <a:gd name="T27" fmla="*/ 764260 h 37"/>
                <a:gd name="T28" fmla="*/ 483400 w 23"/>
                <a:gd name="T29" fmla="*/ 459017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216910 w 15"/>
                <a:gd name="T1" fmla="*/ 258785 h 15"/>
                <a:gd name="T2" fmla="*/ 216910 w 15"/>
                <a:gd name="T3" fmla="*/ 184798 h 15"/>
                <a:gd name="T4" fmla="*/ 290868 w 15"/>
                <a:gd name="T5" fmla="*/ 184798 h 15"/>
                <a:gd name="T6" fmla="*/ 367867 w 15"/>
                <a:gd name="T7" fmla="*/ 216910 h 15"/>
                <a:gd name="T8" fmla="*/ 290868 w 15"/>
                <a:gd name="T9" fmla="*/ 258785 h 15"/>
                <a:gd name="T10" fmla="*/ 216910 w 15"/>
                <a:gd name="T11" fmla="*/ 258785 h 15"/>
                <a:gd name="T12" fmla="*/ 216910 w 15"/>
                <a:gd name="T13" fmla="*/ 290868 h 15"/>
                <a:gd name="T14" fmla="*/ 290868 w 15"/>
                <a:gd name="T15" fmla="*/ 290868 h 15"/>
                <a:gd name="T16" fmla="*/ 367867 w 15"/>
                <a:gd name="T17" fmla="*/ 443515 h 15"/>
                <a:gd name="T18" fmla="*/ 394082 w 15"/>
                <a:gd name="T19" fmla="*/ 443515 h 15"/>
                <a:gd name="T20" fmla="*/ 335784 w 15"/>
                <a:gd name="T21" fmla="*/ 290868 h 15"/>
                <a:gd name="T22" fmla="*/ 394082 w 15"/>
                <a:gd name="T23" fmla="*/ 216910 h 15"/>
                <a:gd name="T24" fmla="*/ 290868 w 15"/>
                <a:gd name="T25" fmla="*/ 153278 h 15"/>
                <a:gd name="T26" fmla="*/ 184798 w 15"/>
                <a:gd name="T27" fmla="*/ 153278 h 15"/>
                <a:gd name="T28" fmla="*/ 184798 w 15"/>
                <a:gd name="T29" fmla="*/ 443515 h 15"/>
                <a:gd name="T30" fmla="*/ 216910 w 15"/>
                <a:gd name="T31" fmla="*/ 443515 h 15"/>
                <a:gd name="T32" fmla="*/ 216910 w 15"/>
                <a:gd name="T33" fmla="*/ 290868 h 15"/>
                <a:gd name="T34" fmla="*/ 290868 w 15"/>
                <a:gd name="T35" fmla="*/ 543847 h 15"/>
                <a:gd name="T36" fmla="*/ 543847 w 15"/>
                <a:gd name="T37" fmla="*/ 290868 h 15"/>
                <a:gd name="T38" fmla="*/ 290868 w 15"/>
                <a:gd name="T39" fmla="*/ 0 h 15"/>
                <a:gd name="T40" fmla="*/ 0 w 15"/>
                <a:gd name="T41" fmla="*/ 290868 h 15"/>
                <a:gd name="T42" fmla="*/ 290868 w 15"/>
                <a:gd name="T43" fmla="*/ 543847 h 15"/>
                <a:gd name="T44" fmla="*/ 76999 w 15"/>
                <a:gd name="T45" fmla="*/ 290868 h 15"/>
                <a:gd name="T46" fmla="*/ 290868 w 15"/>
                <a:gd name="T47" fmla="*/ 76999 h 15"/>
                <a:gd name="T48" fmla="*/ 520584 w 15"/>
                <a:gd name="T49" fmla="*/ 290868 h 15"/>
                <a:gd name="T50" fmla="*/ 290868 w 15"/>
                <a:gd name="T51" fmla="*/ 520584 h 15"/>
                <a:gd name="T52" fmla="*/ 76999 w 15"/>
                <a:gd name="T53" fmla="*/ 290868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544245" name="Rectangle 5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500188" y="6908800"/>
            <a:ext cx="4720590" cy="25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0" tIns="48235" rIns="96470" bIns="48235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AAB198"/>
                </a:solidFill>
                <a:latin typeface="Arial Narrow" pitchFamily="34" charset="0"/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  <a:latin typeface="Arial Narrow" pitchFamily="34" charset="0"/>
            </a:endParaRPr>
          </a:p>
        </p:txBody>
      </p:sp>
      <p:sp>
        <p:nvSpPr>
          <p:cNvPr id="1544246" name="Rectangle 5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80060" y="6908800"/>
            <a:ext cx="1340168" cy="25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470" tIns="48235" rIns="96470" bIns="48235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500CAC3B-C100-43A4-9F44-B500AFCA7E23}" type="datetime4">
              <a:rPr lang="en-US" smtClean="0">
                <a:solidFill>
                  <a:srgbClr val="AAB198"/>
                </a:solidFill>
                <a:latin typeface="Arial Narrow" pitchFamily="34" charset="0"/>
              </a:rPr>
              <a:pPr eaLnBrk="1" hangingPunct="1">
                <a:defRPr/>
              </a:pPr>
              <a:t>March 25, 2017</a:t>
            </a:fld>
            <a:endParaRPr lang="en-US">
              <a:solidFill>
                <a:srgbClr val="AAB198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4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5pPr>
      <a:lvl6pPr marL="4823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6pPr>
      <a:lvl7pPr marL="96471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7pPr>
      <a:lvl8pPr marL="1447073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8pPr>
      <a:lvl9pPr marL="1929436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9pPr>
    </p:titleStyle>
    <p:bodyStyle>
      <a:lvl1pPr marL="301474" indent="-301474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83834" indent="-301474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Arial" charset="0"/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205896" indent="-241182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88261" indent="-241182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2170616" indent="-241182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652977" indent="-241182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3135340" indent="-241182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617695" indent="-241182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4100055" indent="-241182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647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358" algn="l" defTabSz="9647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718" algn="l" defTabSz="9647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073" algn="l" defTabSz="9647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9436" algn="l" defTabSz="9647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798" algn="l" defTabSz="9647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4153" algn="l" defTabSz="9647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6516" algn="l" defTabSz="9647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8877" algn="l" defTabSz="9647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4" y="6711988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2" y="81000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94" tIns="47504" rIns="94994" bIns="475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25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94" tIns="47504" rIns="94994" bIns="47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860" tIns="44924" rIns="89860" bIns="44924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3" y="6824683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94" tIns="47504" rIns="94994" bIns="47504" numCol="1" anchor="t" anchorCtr="0" compatLnSpc="1">
            <a:prstTxWarp prst="textNoShape">
              <a:avLst/>
            </a:prstTxWarp>
          </a:bodyPr>
          <a:lstStyle>
            <a:lvl1pPr defTabSz="950178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hf hdr="0" ftr="0" dt="0"/>
  <p:txStyles>
    <p:titleStyle>
      <a:lvl1pPr algn="l" defTabSz="94808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4808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4808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4808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4808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49350" algn="l" defTabSz="95017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898690" algn="l" defTabSz="95017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48040" algn="l" defTabSz="95017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797384" algn="l" defTabSz="95017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3967" indent="-333967" algn="l" defTabSz="94808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2959" indent="-174102" algn="l" defTabSz="94808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10667" indent="-174102" algn="l" defTabSz="94808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6794" indent="-174102" algn="l" defTabSz="94808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22913" indent="-174102" algn="l" defTabSz="94808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73851" indent="-177872" algn="l" defTabSz="95017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23184" indent="-177872" algn="l" defTabSz="95017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72526" indent="-177872" algn="l" defTabSz="95017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21870" indent="-177872" algn="l" defTabSz="95017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86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350" algn="l" defTabSz="8986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690" algn="l" defTabSz="8986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040" algn="l" defTabSz="8986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384" algn="l" defTabSz="8986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716" algn="l" defTabSz="8986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6090" algn="l" defTabSz="8986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421" algn="l" defTabSz="8986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4758" algn="l" defTabSz="8986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4" y="6712017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2" y="81031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8" tIns="47386" rIns="94758" bIns="473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55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58" tIns="47386" rIns="94758" bIns="47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37" tIns="44808" rIns="89637" bIns="44808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3" y="6824683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8" tIns="47386" rIns="94758" bIns="47386" numCol="1" anchor="t" anchorCtr="0" compatLnSpc="1">
            <a:prstTxWarp prst="textNoShape">
              <a:avLst/>
            </a:prstTxWarp>
          </a:bodyPr>
          <a:lstStyle>
            <a:lvl1pPr defTabSz="947810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hf hdr="0" ftr="0" dt="0"/>
  <p:txStyles>
    <p:titleStyle>
      <a:lvl1pPr algn="l" defTabSz="9457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457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457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457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457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48232" algn="l" defTabSz="947810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896450" algn="l" defTabSz="947810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44681" algn="l" defTabSz="947810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792905" algn="l" defTabSz="947810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3136" indent="-333136" algn="l" defTabSz="94572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2079" indent="-173670" algn="l" defTabSz="94572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08895" indent="-173670" algn="l" defTabSz="94572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4131" indent="-173670" algn="l" defTabSz="94572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19368" indent="-173670" algn="l" defTabSz="94572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69193" indent="-177428" algn="l" defTabSz="947810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17395" indent="-177428" algn="l" defTabSz="947810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65616" indent="-177428" algn="l" defTabSz="947810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13843" indent="-177428" algn="l" defTabSz="947810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6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232" algn="l" defTabSz="896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450" algn="l" defTabSz="896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81" algn="l" defTabSz="896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905" algn="l" defTabSz="896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118" algn="l" defTabSz="896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370" algn="l" defTabSz="896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7582" algn="l" defTabSz="896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5799" algn="l" defTabSz="8964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80060" y="729827"/>
            <a:ext cx="8641080" cy="59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Content Slide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80060" y="1852507"/>
            <a:ext cx="8641080" cy="194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011" y="6908800"/>
            <a:ext cx="490061" cy="2514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smtClean="0">
                <a:solidFill>
                  <a:srgbClr val="414636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32167467-318F-4CAE-822F-F85442B5CA32}" type="slidenum">
              <a:rPr lang="en-US"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en-US" dirty="0">
              <a:latin typeface="Arial Narrow" pitchFamily="34" charset="0"/>
            </a:endParaRPr>
          </a:p>
        </p:txBody>
      </p:sp>
      <p:grpSp>
        <p:nvGrpSpPr>
          <p:cNvPr id="13319" name="Group 8"/>
          <p:cNvGrpSpPr>
            <a:grpSpLocks/>
          </p:cNvGrpSpPr>
          <p:nvPr userDrawn="1"/>
        </p:nvGrpSpPr>
        <p:grpSpPr bwMode="auto">
          <a:xfrm>
            <a:off x="7002543" y="6827520"/>
            <a:ext cx="2088594" cy="238761"/>
            <a:chOff x="2205" y="2084"/>
            <a:chExt cx="1349" cy="152"/>
          </a:xfrm>
        </p:grpSpPr>
        <p:sp>
          <p:nvSpPr>
            <p:cNvPr id="1544201" name="Freeform 9"/>
            <p:cNvSpPr>
              <a:spLocks/>
            </p:cNvSpPr>
            <p:nvPr/>
          </p:nvSpPr>
          <p:spPr bwMode="black">
            <a:xfrm>
              <a:off x="2295" y="2127"/>
              <a:ext cx="20" cy="71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0" y="30"/>
                </a:cxn>
                <a:cxn ang="0">
                  <a:pos x="8" y="9"/>
                </a:cxn>
                <a:cxn ang="0">
                  <a:pos x="4" y="1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2" name="Freeform 10"/>
            <p:cNvSpPr>
              <a:spLocks/>
            </p:cNvSpPr>
            <p:nvPr/>
          </p:nvSpPr>
          <p:spPr bwMode="black">
            <a:xfrm>
              <a:off x="2276" y="2122"/>
              <a:ext cx="20" cy="7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2"/>
                </a:cxn>
                <a:cxn ang="0">
                  <a:pos x="9" y="1"/>
                </a:cxn>
                <a:cxn ang="0">
                  <a:pos x="0" y="1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3" name="Freeform 11"/>
            <p:cNvSpPr>
              <a:spLocks/>
            </p:cNvSpPr>
            <p:nvPr/>
          </p:nvSpPr>
          <p:spPr bwMode="black">
            <a:xfrm>
              <a:off x="2257" y="2127"/>
              <a:ext cx="22" cy="71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9"/>
                </a:cxn>
                <a:cxn ang="0">
                  <a:pos x="9" y="30"/>
                </a:cxn>
                <a:cxn ang="0">
                  <a:pos x="7" y="0"/>
                </a:cxn>
                <a:cxn ang="0">
                  <a:pos x="4" y="1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4" name="Freeform 12"/>
            <p:cNvSpPr>
              <a:spLocks/>
            </p:cNvSpPr>
            <p:nvPr/>
          </p:nvSpPr>
          <p:spPr bwMode="black">
            <a:xfrm>
              <a:off x="2231" y="2136"/>
              <a:ext cx="37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7"/>
                </a:cxn>
                <a:cxn ang="0">
                  <a:pos x="9" y="4"/>
                </a:cxn>
                <a:cxn ang="0">
                  <a:pos x="0" y="0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5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" y="28"/>
                </a:cxn>
                <a:cxn ang="0">
                  <a:pos x="8" y="0"/>
                </a:cxn>
                <a:cxn ang="0">
                  <a:pos x="0" y="5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6" name="Freeform 14"/>
            <p:cNvSpPr>
              <a:spLocks/>
            </p:cNvSpPr>
            <p:nvPr/>
          </p:nvSpPr>
          <p:spPr bwMode="black">
            <a:xfrm>
              <a:off x="2304" y="2148"/>
              <a:ext cx="31" cy="5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22"/>
                </a:cxn>
                <a:cxn ang="0">
                  <a:pos x="13" y="0"/>
                </a:cxn>
                <a:cxn ang="0">
                  <a:pos x="3" y="6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7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24"/>
                </a:cxn>
                <a:cxn ang="0">
                  <a:pos x="19" y="3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8" name="Freeform 16"/>
            <p:cNvSpPr>
              <a:spLocks/>
            </p:cNvSpPr>
            <p:nvPr/>
          </p:nvSpPr>
          <p:spPr bwMode="black">
            <a:xfrm>
              <a:off x="2205" y="2148"/>
              <a:ext cx="47" cy="6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0" y="26"/>
                </a:cxn>
                <a:cxn ang="0">
                  <a:pos x="2" y="0"/>
                </a:cxn>
                <a:cxn ang="0">
                  <a:pos x="0" y="10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9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6" y="0"/>
                </a:cxn>
                <a:cxn ang="0">
                  <a:pos x="0" y="22"/>
                </a:cxn>
                <a:cxn ang="0">
                  <a:pos x="19" y="7"/>
                </a:cxn>
                <a:cxn ang="0">
                  <a:pos x="18" y="2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0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17"/>
                </a:cxn>
                <a:cxn ang="0">
                  <a:pos x="0" y="0"/>
                </a:cxn>
                <a:cxn ang="0">
                  <a:pos x="0" y="9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1" name="Freeform 19"/>
            <p:cNvSpPr>
              <a:spLocks/>
            </p:cNvSpPr>
            <p:nvPr/>
          </p:nvSpPr>
          <p:spPr bwMode="black">
            <a:xfrm>
              <a:off x="2326" y="2179"/>
              <a:ext cx="41" cy="38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7" y="0"/>
                </a:cxn>
                <a:cxn ang="0">
                  <a:pos x="0" y="16"/>
                </a:cxn>
                <a:cxn ang="0">
                  <a:pos x="17" y="8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2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6" y="1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3" name="Freeform 21"/>
            <p:cNvSpPr>
              <a:spLocks/>
            </p:cNvSpPr>
            <p:nvPr/>
          </p:nvSpPr>
          <p:spPr bwMode="black">
            <a:xfrm>
              <a:off x="2330" y="2203"/>
              <a:ext cx="37" cy="22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5" y="0"/>
                </a:cxn>
                <a:cxn ang="0">
                  <a:pos x="0" y="9"/>
                </a:cxn>
                <a:cxn ang="0">
                  <a:pos x="15" y="6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4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6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5" name="Freeform 23"/>
            <p:cNvSpPr>
              <a:spLocks/>
            </p:cNvSpPr>
            <p:nvPr/>
          </p:nvSpPr>
          <p:spPr bwMode="black">
            <a:xfrm>
              <a:off x="2330" y="2219"/>
              <a:ext cx="37" cy="14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5" y="0"/>
                </a:cxn>
                <a:cxn ang="0">
                  <a:pos x="0" y="6"/>
                </a:cxn>
                <a:cxn ang="0">
                  <a:pos x="15" y="6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6" name="Freeform 24"/>
            <p:cNvSpPr>
              <a:spLocks/>
            </p:cNvSpPr>
            <p:nvPr/>
          </p:nvSpPr>
          <p:spPr bwMode="black">
            <a:xfrm>
              <a:off x="2321" y="2106"/>
              <a:ext cx="32" cy="42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0" y="9"/>
                </a:cxn>
                <a:cxn ang="0">
                  <a:pos x="13" y="10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7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8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0" y="9"/>
                </a:cxn>
                <a:cxn ang="0">
                  <a:pos x="14" y="9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9" name="Freeform 27"/>
            <p:cNvSpPr>
              <a:spLocks/>
            </p:cNvSpPr>
            <p:nvPr/>
          </p:nvSpPr>
          <p:spPr bwMode="black">
            <a:xfrm>
              <a:off x="2269" y="2084"/>
              <a:ext cx="36" cy="38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15" y="8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7" y="16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0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1" name="Freeform 29"/>
            <p:cNvSpPr>
              <a:spLocks noEditPoints="1"/>
            </p:cNvSpPr>
            <p:nvPr/>
          </p:nvSpPr>
          <p:spPr bwMode="black">
            <a:xfrm>
              <a:off x="2422" y="2148"/>
              <a:ext cx="126" cy="85"/>
            </a:xfrm>
            <a:custGeom>
              <a:avLst/>
              <a:gdLst/>
              <a:ahLst/>
              <a:cxnLst>
                <a:cxn ang="0">
                  <a:pos x="75" y="50"/>
                </a:cxn>
                <a:cxn ang="0">
                  <a:pos x="87" y="14"/>
                </a:cxn>
                <a:cxn ang="0">
                  <a:pos x="87" y="14"/>
                </a:cxn>
                <a:cxn ang="0">
                  <a:pos x="99" y="50"/>
                </a:cxn>
                <a:cxn ang="0">
                  <a:pos x="75" y="50"/>
                </a:cxn>
                <a:cxn ang="0">
                  <a:pos x="77" y="0"/>
                </a:cxn>
                <a:cxn ang="0">
                  <a:pos x="54" y="74"/>
                </a:cxn>
                <a:cxn ang="0">
                  <a:pos x="28" y="43"/>
                </a:cxn>
                <a:cxn ang="0">
                  <a:pos x="61" y="0"/>
                </a:cxn>
                <a:cxn ang="0">
                  <a:pos x="44" y="0"/>
                </a:cxn>
                <a:cxn ang="0">
                  <a:pos x="14" y="4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85"/>
                </a:cxn>
                <a:cxn ang="0">
                  <a:pos x="14" y="85"/>
                </a:cxn>
                <a:cxn ang="0">
                  <a:pos x="14" y="43"/>
                </a:cxn>
                <a:cxn ang="0">
                  <a:pos x="44" y="85"/>
                </a:cxn>
                <a:cxn ang="0">
                  <a:pos x="49" y="85"/>
                </a:cxn>
                <a:cxn ang="0">
                  <a:pos x="49" y="85"/>
                </a:cxn>
                <a:cxn ang="0">
                  <a:pos x="63" y="85"/>
                </a:cxn>
                <a:cxn ang="0">
                  <a:pos x="70" y="62"/>
                </a:cxn>
                <a:cxn ang="0">
                  <a:pos x="101" y="62"/>
                </a:cxn>
                <a:cxn ang="0">
                  <a:pos x="110" y="85"/>
                </a:cxn>
                <a:cxn ang="0">
                  <a:pos x="125" y="85"/>
                </a:cxn>
                <a:cxn ang="0">
                  <a:pos x="96" y="0"/>
                </a:cxn>
                <a:cxn ang="0">
                  <a:pos x="77" y="0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2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/>
              <a:ahLst/>
              <a:cxnLst>
                <a:cxn ang="0">
                  <a:pos x="17" y="26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6" y="36"/>
                </a:cxn>
                <a:cxn ang="0">
                  <a:pos x="6" y="5"/>
                </a:cxn>
                <a:cxn ang="0">
                  <a:pos x="14" y="36"/>
                </a:cxn>
                <a:cxn ang="0">
                  <a:pos x="20" y="36"/>
                </a:cxn>
                <a:cxn ang="0">
                  <a:pos x="28" y="5"/>
                </a:cxn>
                <a:cxn ang="0">
                  <a:pos x="28" y="36"/>
                </a:cxn>
                <a:cxn ang="0">
                  <a:pos x="34" y="36"/>
                </a:cxn>
                <a:cxn ang="0">
                  <a:pos x="34" y="0"/>
                </a:cxn>
                <a:cxn ang="0">
                  <a:pos x="23" y="0"/>
                </a:cxn>
                <a:cxn ang="0">
                  <a:pos x="17" y="26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3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50" y="50"/>
                </a:cxn>
                <a:cxn ang="0">
                  <a:pos x="26" y="50"/>
                </a:cxn>
                <a:cxn ang="0">
                  <a:pos x="29" y="0"/>
                </a:cxn>
                <a:cxn ang="0">
                  <a:pos x="0" y="85"/>
                </a:cxn>
                <a:cxn ang="0">
                  <a:pos x="14" y="85"/>
                </a:cxn>
                <a:cxn ang="0">
                  <a:pos x="21" y="62"/>
                </a:cxn>
                <a:cxn ang="0">
                  <a:pos x="55" y="62"/>
                </a:cxn>
                <a:cxn ang="0">
                  <a:pos x="62" y="85"/>
                </a:cxn>
                <a:cxn ang="0">
                  <a:pos x="78" y="85"/>
                </a:cxn>
                <a:cxn ang="0">
                  <a:pos x="47" y="0"/>
                </a:cxn>
                <a:cxn ang="0">
                  <a:pos x="29" y="0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4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6" y="36"/>
                </a:cxn>
                <a:cxn ang="0">
                  <a:pos x="6" y="9"/>
                </a:cxn>
                <a:cxn ang="0">
                  <a:pos x="20" y="36"/>
                </a:cxn>
                <a:cxn ang="0">
                  <a:pos x="29" y="36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23" y="28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5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/>
              <a:ahLst/>
              <a:cxnLst>
                <a:cxn ang="0">
                  <a:pos x="21" y="31"/>
                </a:cxn>
                <a:cxn ang="0">
                  <a:pos x="6" y="31"/>
                </a:cxn>
                <a:cxn ang="0">
                  <a:pos x="6" y="21"/>
                </a:cxn>
                <a:cxn ang="0">
                  <a:pos x="17" y="21"/>
                </a:cxn>
                <a:cxn ang="0">
                  <a:pos x="17" y="15"/>
                </a:cxn>
                <a:cxn ang="0">
                  <a:pos x="6" y="15"/>
                </a:cxn>
                <a:cxn ang="0">
                  <a:pos x="6" y="5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21" y="36"/>
                </a:cxn>
                <a:cxn ang="0">
                  <a:pos x="21" y="31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6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8" y="28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26" y="31"/>
                </a:cxn>
                <a:cxn ang="0">
                  <a:pos x="7" y="31"/>
                </a:cxn>
                <a:cxn ang="0">
                  <a:pos x="7" y="21"/>
                </a:cxn>
                <a:cxn ang="0">
                  <a:pos x="18" y="21"/>
                </a:cxn>
                <a:cxn ang="0">
                  <a:pos x="18" y="15"/>
                </a:cxn>
                <a:cxn ang="0">
                  <a:pos x="7" y="15"/>
                </a:cxn>
                <a:cxn ang="0">
                  <a:pos x="7" y="5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31" y="36"/>
                </a:cxn>
                <a:cxn ang="0">
                  <a:pos x="31" y="36"/>
                </a:cxn>
                <a:cxn ang="0">
                  <a:pos x="31" y="9"/>
                </a:cxn>
                <a:cxn ang="0">
                  <a:pos x="46" y="36"/>
                </a:cxn>
                <a:cxn ang="0">
                  <a:pos x="54" y="36"/>
                </a:cxn>
                <a:cxn ang="0">
                  <a:pos x="54" y="5"/>
                </a:cxn>
                <a:cxn ang="0">
                  <a:pos x="65" y="5"/>
                </a:cxn>
                <a:cxn ang="0">
                  <a:pos x="65" y="36"/>
                </a:cxn>
                <a:cxn ang="0">
                  <a:pos x="71" y="36"/>
                </a:cxn>
                <a:cxn ang="0">
                  <a:pos x="71" y="5"/>
                </a:cxn>
                <a:cxn ang="0">
                  <a:pos x="82" y="5"/>
                </a:cxn>
                <a:cxn ang="0">
                  <a:pos x="82" y="0"/>
                </a:cxn>
                <a:cxn ang="0">
                  <a:pos x="49" y="0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7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1" cy="8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32" y="5"/>
                </a:cxn>
                <a:cxn ang="0">
                  <a:pos x="37" y="5"/>
                </a:cxn>
                <a:cxn ang="0">
                  <a:pos x="44" y="10"/>
                </a:cxn>
                <a:cxn ang="0">
                  <a:pos x="37" y="15"/>
                </a:cxn>
                <a:cxn ang="0">
                  <a:pos x="32" y="15"/>
                </a:cxn>
                <a:cxn ang="0">
                  <a:pos x="47" y="18"/>
                </a:cxn>
                <a:cxn ang="0">
                  <a:pos x="50" y="10"/>
                </a:cxn>
                <a:cxn ang="0">
                  <a:pos x="47" y="3"/>
                </a:cxn>
                <a:cxn ang="0">
                  <a:pos x="36" y="0"/>
                </a:cxn>
                <a:cxn ang="0">
                  <a:pos x="26" y="0"/>
                </a:cxn>
                <a:cxn ang="0">
                  <a:pos x="26" y="15"/>
                </a:cxn>
                <a:cxn ang="0">
                  <a:pos x="26" y="15"/>
                </a:cxn>
                <a:cxn ang="0">
                  <a:pos x="26" y="31"/>
                </a:cxn>
                <a:cxn ang="0">
                  <a:pos x="7" y="31"/>
                </a:cxn>
                <a:cxn ang="0">
                  <a:pos x="7" y="21"/>
                </a:cxn>
                <a:cxn ang="0">
                  <a:pos x="18" y="21"/>
                </a:cxn>
                <a:cxn ang="0">
                  <a:pos x="18" y="15"/>
                </a:cxn>
                <a:cxn ang="0">
                  <a:pos x="7" y="15"/>
                </a:cxn>
                <a:cxn ang="0">
                  <a:pos x="7" y="5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32" y="36"/>
                </a:cxn>
                <a:cxn ang="0">
                  <a:pos x="32" y="21"/>
                </a:cxn>
                <a:cxn ang="0">
                  <a:pos x="35" y="21"/>
                </a:cxn>
                <a:cxn ang="0">
                  <a:pos x="44" y="36"/>
                </a:cxn>
                <a:cxn ang="0">
                  <a:pos x="51" y="36"/>
                </a:cxn>
                <a:cxn ang="0">
                  <a:pos x="42" y="20"/>
                </a:cxn>
                <a:cxn ang="0">
                  <a:pos x="47" y="18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8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32" y="5"/>
                </a:cxn>
                <a:cxn ang="0">
                  <a:pos x="37" y="5"/>
                </a:cxn>
                <a:cxn ang="0">
                  <a:pos x="43" y="10"/>
                </a:cxn>
                <a:cxn ang="0">
                  <a:pos x="37" y="15"/>
                </a:cxn>
                <a:cxn ang="0">
                  <a:pos x="32" y="15"/>
                </a:cxn>
                <a:cxn ang="0">
                  <a:pos x="46" y="18"/>
                </a:cxn>
                <a:cxn ang="0">
                  <a:pos x="50" y="10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5" y="0"/>
                </a:cxn>
                <a:cxn ang="0">
                  <a:pos x="25" y="15"/>
                </a:cxn>
                <a:cxn ang="0">
                  <a:pos x="25" y="15"/>
                </a:cxn>
                <a:cxn ang="0">
                  <a:pos x="25" y="31"/>
                </a:cxn>
                <a:cxn ang="0">
                  <a:pos x="6" y="31"/>
                </a:cxn>
                <a:cxn ang="0">
                  <a:pos x="6" y="21"/>
                </a:cxn>
                <a:cxn ang="0">
                  <a:pos x="17" y="21"/>
                </a:cxn>
                <a:cxn ang="0">
                  <a:pos x="17" y="15"/>
                </a:cxn>
                <a:cxn ang="0">
                  <a:pos x="6" y="15"/>
                </a:cxn>
                <a:cxn ang="0">
                  <a:pos x="6" y="5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32" y="36"/>
                </a:cxn>
                <a:cxn ang="0">
                  <a:pos x="32" y="21"/>
                </a:cxn>
                <a:cxn ang="0">
                  <a:pos x="35" y="21"/>
                </a:cxn>
                <a:cxn ang="0">
                  <a:pos x="44" y="36"/>
                </a:cxn>
                <a:cxn ang="0">
                  <a:pos x="51" y="36"/>
                </a:cxn>
                <a:cxn ang="0">
                  <a:pos x="41" y="20"/>
                </a:cxn>
                <a:cxn ang="0">
                  <a:pos x="46" y="18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9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/>
              <a:ahLst/>
              <a:cxnLst>
                <a:cxn ang="0">
                  <a:pos x="12" y="16"/>
                </a:cxn>
                <a:cxn ang="0">
                  <a:pos x="7" y="16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8" y="11"/>
                </a:cxn>
                <a:cxn ang="0">
                  <a:pos x="12" y="16"/>
                </a:cxn>
                <a:cxn ang="0">
                  <a:pos x="21" y="3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0" y="36"/>
                </a:cxn>
                <a:cxn ang="0">
                  <a:pos x="7" y="36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21" y="18"/>
                </a:cxn>
                <a:cxn ang="0">
                  <a:pos x="25" y="11"/>
                </a:cxn>
                <a:cxn ang="0">
                  <a:pos x="21" y="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30" name="Freeform 38"/>
            <p:cNvSpPr>
              <a:spLocks/>
            </p:cNvSpPr>
            <p:nvPr/>
          </p:nvSpPr>
          <p:spPr bwMode="black">
            <a:xfrm>
              <a:off x="2578" y="2147"/>
              <a:ext cx="56" cy="86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21" y="7"/>
                </a:cxn>
                <a:cxn ang="0">
                  <a:pos x="21" y="2"/>
                </a:cxn>
                <a:cxn ang="0">
                  <a:pos x="13" y="0"/>
                </a:cxn>
                <a:cxn ang="0">
                  <a:pos x="0" y="11"/>
                </a:cxn>
                <a:cxn ang="0">
                  <a:pos x="10" y="21"/>
                </a:cxn>
                <a:cxn ang="0">
                  <a:pos x="17" y="27"/>
                </a:cxn>
                <a:cxn ang="0">
                  <a:pos x="10" y="32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9" y="37"/>
                </a:cxn>
                <a:cxn ang="0">
                  <a:pos x="23" y="27"/>
                </a:cxn>
                <a:cxn ang="0">
                  <a:pos x="14" y="16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31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9" y="8"/>
                </a:cxn>
                <a:cxn ang="0">
                  <a:pos x="11" y="6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8" y="15"/>
                </a:cxn>
                <a:cxn ang="0">
                  <a:pos x="15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15"/>
                </a:cxn>
                <a:cxn ang="0">
                  <a:pos x="2" y="8"/>
                </a:cxn>
                <a:cxn ang="0">
                  <a:pos x="8" y="2"/>
                </a:cxn>
                <a:cxn ang="0">
                  <a:pos x="14" y="8"/>
                </a:cxn>
                <a:cxn ang="0">
                  <a:pos x="8" y="14"/>
                </a:cxn>
                <a:cxn ang="0">
                  <a:pos x="2" y="8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 dirty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13320" name="Picture 40" descr="Bkgd_Bottom_Border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71027"/>
            <a:ext cx="9601200" cy="41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78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5pPr>
      <a:lvl6pPr marL="483306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6pPr>
      <a:lvl7pPr marL="966612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7pPr>
      <a:lvl8pPr marL="144991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8pPr>
      <a:lvl9pPr marL="193322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9pPr>
    </p:titleStyle>
    <p:bodyStyle>
      <a:lvl1pPr marL="302066" indent="-302066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Arial" charset="0"/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208265" indent="-24165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91571" indent="-24165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2174878" indent="-24165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658184" indent="-241653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3141490" indent="-241653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624796" indent="-241653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4108102" indent="-241653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40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7" y="81047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98" tIns="47802" rIns="95598" bIns="478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64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98" tIns="47802" rIns="95598" bIns="47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4" tIns="45216" rIns="90434" bIns="45216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9" y="6824686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98" tIns="47802" rIns="95598" bIns="47802" numCol="1" anchor="t" anchorCtr="0" compatLnSpc="1">
            <a:prstTxWarp prst="textNoShape">
              <a:avLst/>
            </a:prstTxWarp>
          </a:bodyPr>
          <a:lstStyle>
            <a:lvl1pPr defTabSz="956207">
              <a:defRPr sz="800" b="0">
                <a:solidFill>
                  <a:srgbClr val="808080"/>
                </a:solidFill>
              </a:defRPr>
            </a:lvl1pPr>
          </a:lstStyle>
          <a:p>
            <a:pPr algn="l" eaLnBrk="1" hangingPunct="1">
              <a:defRPr/>
            </a:pPr>
            <a:r>
              <a:rPr lang="en-US" dirty="0">
                <a:latin typeface="Arial" pitchFamily="34" charset="0"/>
              </a:rPr>
              <a:t>Page </a:t>
            </a:r>
            <a:fld id="{D4F1D84C-F6B5-4890-BA62-70961DD6BC80}" type="slidenum">
              <a:rPr lang="en-US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dirty="0">
                <a:latin typeface="Arial" pitchFamily="34" charset="0"/>
              </a:rPr>
              <a:t>  |  </a:t>
            </a:r>
            <a:r>
              <a:rPr lang="en-US" dirty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dirty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8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5498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5498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2pPr>
      <a:lvl3pPr algn="l" defTabSz="95498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3pPr>
      <a:lvl4pPr algn="l" defTabSz="95498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4pPr>
      <a:lvl5pPr algn="l" defTabSz="95498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5pPr>
      <a:lvl6pPr marL="452202" algn="l" defTabSz="956207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6pPr>
      <a:lvl7pPr marL="904391" algn="l" defTabSz="956207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7pPr>
      <a:lvl8pPr marL="1356593" algn="l" defTabSz="956207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8pPr>
      <a:lvl9pPr marL="1808789" algn="l" defTabSz="956207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9pPr>
    </p:titleStyle>
    <p:bodyStyle>
      <a:lvl1pPr marL="338813" indent="-338813" algn="l" defTabSz="95498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6150" indent="-176494" algn="l" defTabSz="95498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15446" indent="-176494" algn="l" defTabSz="95498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4753" indent="-176494" algn="l" defTabSz="95498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32461" indent="-176494" algn="l" defTabSz="95498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85735" indent="-178992" algn="l" defTabSz="956207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37924" indent="-178992" algn="l" defTabSz="956207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90123" indent="-178992" algn="l" defTabSz="956207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42319" indent="-178992" algn="l" defTabSz="956207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02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391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593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789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976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189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392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7581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95" y="6711958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45" y="80970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19" tIns="47615" rIns="95219" bIns="476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395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219" tIns="47615" rIns="95219" bIns="47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72" tIns="45031" rIns="90072" bIns="45031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7" y="6824670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19" tIns="47615" rIns="95219" bIns="47615" numCol="1" anchor="t" anchorCtr="0" compatLnSpc="1">
            <a:prstTxWarp prst="textNoShape">
              <a:avLst/>
            </a:prstTxWarp>
          </a:bodyPr>
          <a:lstStyle>
            <a:lvl1pPr defTabSz="952418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hf hdr="0" ftr="0" dt="0"/>
  <p:txStyles>
    <p:titleStyle>
      <a:lvl1pPr algn="l" defTabSz="9503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503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503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503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5032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50412" algn="l" defTabSz="95241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900814" algn="l" defTabSz="95241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51220" algn="l" defTabSz="95241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801625" algn="l" defTabSz="95241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4755" indent="-334755" algn="l" defTabSz="95032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3792" indent="-174516" algn="l" defTabSz="95032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12344" indent="-174516" algn="l" defTabSz="95032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9308" indent="-174516" algn="l" defTabSz="95032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26271" indent="-174516" algn="l" defTabSz="950320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78273" indent="-178289" algn="l" defTabSz="95241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28667" indent="-178289" algn="l" defTabSz="95241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79066" indent="-178289" algn="l" defTabSz="95241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29472" indent="-178289" algn="l" defTabSz="95241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0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412" algn="l" defTabSz="900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814" algn="l" defTabSz="900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220" algn="l" defTabSz="900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1625" algn="l" defTabSz="900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020" algn="l" defTabSz="900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2449" algn="l" defTabSz="900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2844" algn="l" defTabSz="900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243" algn="l" defTabSz="9008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34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7" y="81041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23" tIns="47318" rIns="94623" bIns="473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64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23" tIns="47318" rIns="94623" bIns="473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510" tIns="44743" rIns="89510" bIns="44743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9" y="6824686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23" tIns="47318" rIns="94623" bIns="47318" numCol="1" anchor="t" anchorCtr="0" compatLnSpc="1">
            <a:prstTxWarp prst="textNoShape">
              <a:avLst/>
            </a:prstTxWarp>
          </a:bodyPr>
          <a:lstStyle>
            <a:lvl1pPr defTabSz="946459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8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</p:sldLayoutIdLst>
  <p:hf hdr="0" ftr="0" dt="0"/>
  <p:txStyles>
    <p:titleStyle>
      <a:lvl1pPr algn="l" defTabSz="94437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4437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4437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4437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4437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47593" algn="l" defTabSz="946459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895173" algn="l" defTabSz="946459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42765" algn="l" defTabSz="946459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790349" algn="l" defTabSz="946459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2662" indent="-332662" algn="l" defTabSz="94437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1577" indent="-173420" algn="l" defTabSz="94437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07886" indent="-173420" algn="l" defTabSz="94437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2617" indent="-173420" algn="l" defTabSz="94437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17344" indent="-173420" algn="l" defTabSz="94437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66534" indent="-177174" algn="l" defTabSz="946459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14093" indent="-177174" algn="l" defTabSz="946459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61675" indent="-177174" algn="l" defTabSz="946459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9262" indent="-177174" algn="l" defTabSz="946459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5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93" algn="l" defTabSz="895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173" algn="l" defTabSz="895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765" algn="l" defTabSz="895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349" algn="l" defTabSz="895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925" algn="l" defTabSz="895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537" algn="l" defTabSz="895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3112" algn="l" defTabSz="895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689" algn="l" defTabSz="8951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34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7" y="81041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40" tIns="47823" rIns="95640" bIns="478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64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40" tIns="47823" rIns="95640" bIns="478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4" tIns="45236" rIns="90474" bIns="45236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9" y="6824686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0" tIns="47823" rIns="95640" bIns="47823" numCol="1" anchor="t" anchorCtr="0" compatLnSpc="1">
            <a:prstTxWarp prst="textNoShape">
              <a:avLst/>
            </a:prstTxWarp>
          </a:bodyPr>
          <a:lstStyle>
            <a:lvl1pPr defTabSz="956633">
              <a:defRPr sz="800" b="0">
                <a:solidFill>
                  <a:srgbClr val="808080"/>
                </a:solidFill>
              </a:defRPr>
            </a:lvl1pPr>
          </a:lstStyle>
          <a:p>
            <a:pPr algn="l" eaLnBrk="1" hangingPunct="1">
              <a:defRPr/>
            </a:pPr>
            <a:r>
              <a:rPr lang="en-US" dirty="0">
                <a:latin typeface="Arial" pitchFamily="34" charset="0"/>
              </a:rPr>
              <a:t>Page </a:t>
            </a:r>
            <a:fld id="{D4F1D84C-F6B5-4890-BA62-70961DD6BC80}" type="slidenum">
              <a:rPr lang="en-US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dirty="0">
                <a:latin typeface="Arial" pitchFamily="34" charset="0"/>
              </a:rPr>
              <a:t>  |  </a:t>
            </a:r>
            <a:r>
              <a:rPr lang="en-US" dirty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dirty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9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hdr="0" ftr="0" dt="0"/>
  <p:txStyles>
    <p:titleStyle>
      <a:lvl1pPr algn="l" defTabSz="955407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55407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2pPr>
      <a:lvl3pPr algn="l" defTabSz="955407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3pPr>
      <a:lvl4pPr algn="l" defTabSz="955407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4pPr>
      <a:lvl5pPr algn="l" defTabSz="955407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5pPr>
      <a:lvl6pPr marL="452404" algn="l" defTabSz="956633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6pPr>
      <a:lvl7pPr marL="904794" algn="l" defTabSz="956633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7pPr>
      <a:lvl8pPr marL="1357198" algn="l" defTabSz="956633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8pPr>
      <a:lvl9pPr marL="1809595" algn="l" defTabSz="956633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9pPr>
    </p:titleStyle>
    <p:bodyStyle>
      <a:lvl1pPr marL="338964" indent="-338964" algn="l" defTabSz="955407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6308" indent="-176574" algn="l" defTabSz="955407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15765" indent="-176574" algn="l" defTabSz="955407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5231" indent="-176574" algn="l" defTabSz="955407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33101" indent="-176574" algn="l" defTabSz="955407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86576" indent="-179072" algn="l" defTabSz="956633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38966" indent="-179072" algn="l" defTabSz="956633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91368" indent="-179072" algn="l" defTabSz="956633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43764" indent="-179072" algn="l" defTabSz="956633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4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04" algn="l" defTabSz="904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794" algn="l" defTabSz="904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198" algn="l" defTabSz="904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595" algn="l" defTabSz="904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85" algn="l" defTabSz="904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399" algn="l" defTabSz="904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803" algn="l" defTabSz="904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194" algn="l" defTabSz="904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469054"/>
            <a:ext cx="9602867" cy="59266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9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0"/>
            <a:ext cx="9601200" cy="438574"/>
          </a:xfrm>
          <a:prstGeom prst="rect">
            <a:avLst/>
          </a:prstGeom>
          <a:solidFill>
            <a:srgbClr val="78B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9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80060" y="816187"/>
            <a:ext cx="8641080" cy="45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Content Slide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91729" y="1439333"/>
            <a:ext cx="8641080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</a:t>
            </a:r>
            <a:endParaRPr lang="en-US" dirty="0"/>
          </a:p>
        </p:txBody>
      </p:sp>
      <p:grpSp>
        <p:nvGrpSpPr>
          <p:cNvPr id="1030" name="Group 8"/>
          <p:cNvGrpSpPr>
            <a:grpSpLocks/>
          </p:cNvGrpSpPr>
          <p:nvPr userDrawn="1"/>
        </p:nvGrpSpPr>
        <p:grpSpPr bwMode="auto">
          <a:xfrm>
            <a:off x="7002543" y="6827520"/>
            <a:ext cx="2088594" cy="238761"/>
            <a:chOff x="2205" y="2084"/>
            <a:chExt cx="1349" cy="152"/>
          </a:xfrm>
        </p:grpSpPr>
        <p:sp>
          <p:nvSpPr>
            <p:cNvPr id="1034" name="Freeform 9"/>
            <p:cNvSpPr>
              <a:spLocks/>
            </p:cNvSpPr>
            <p:nvPr/>
          </p:nvSpPr>
          <p:spPr bwMode="black">
            <a:xfrm>
              <a:off x="2295" y="2127"/>
              <a:ext cx="21" cy="71"/>
            </a:xfrm>
            <a:custGeom>
              <a:avLst/>
              <a:gdLst>
                <a:gd name="T0" fmla="*/ 2147483647 w 9"/>
                <a:gd name="T1" fmla="*/ 2147483647 h 30"/>
                <a:gd name="T2" fmla="*/ 2147483647 w 9"/>
                <a:gd name="T3" fmla="*/ 0 h 30"/>
                <a:gd name="T4" fmla="*/ 0 w 9"/>
                <a:gd name="T5" fmla="*/ 2147483647 h 30"/>
                <a:gd name="T6" fmla="*/ 2147483647 w 9"/>
                <a:gd name="T7" fmla="*/ 2147483647 h 30"/>
                <a:gd name="T8" fmla="*/ 2147483647 w 9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5" name="Freeform 10"/>
            <p:cNvSpPr>
              <a:spLocks/>
            </p:cNvSpPr>
            <p:nvPr/>
          </p:nvSpPr>
          <p:spPr bwMode="black">
            <a:xfrm>
              <a:off x="2276" y="2122"/>
              <a:ext cx="21" cy="76"/>
            </a:xfrm>
            <a:custGeom>
              <a:avLst/>
              <a:gdLst>
                <a:gd name="T0" fmla="*/ 0 w 9"/>
                <a:gd name="T1" fmla="*/ 2147483647 h 32"/>
                <a:gd name="T2" fmla="*/ 2147483647 w 9"/>
                <a:gd name="T3" fmla="*/ 2147483647 h 32"/>
                <a:gd name="T4" fmla="*/ 2147483647 w 9"/>
                <a:gd name="T5" fmla="*/ 2147483647 h 32"/>
                <a:gd name="T6" fmla="*/ 0 w 9"/>
                <a:gd name="T7" fmla="*/ 2147483647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6" name="Freeform 11"/>
            <p:cNvSpPr>
              <a:spLocks/>
            </p:cNvSpPr>
            <p:nvPr/>
          </p:nvSpPr>
          <p:spPr bwMode="black">
            <a:xfrm>
              <a:off x="2257" y="2127"/>
              <a:ext cx="21" cy="71"/>
            </a:xfrm>
            <a:custGeom>
              <a:avLst/>
              <a:gdLst>
                <a:gd name="T0" fmla="*/ 2147483647 w 9"/>
                <a:gd name="T1" fmla="*/ 2147483647 h 30"/>
                <a:gd name="T2" fmla="*/ 2147483647 w 9"/>
                <a:gd name="T3" fmla="*/ 2147483647 h 30"/>
                <a:gd name="T4" fmla="*/ 2147483647 w 9"/>
                <a:gd name="T5" fmla="*/ 2147483647 h 30"/>
                <a:gd name="T6" fmla="*/ 2147483647 w 9"/>
                <a:gd name="T7" fmla="*/ 0 h 30"/>
                <a:gd name="T8" fmla="*/ 2147483647 w 9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7" name="Freeform 12"/>
            <p:cNvSpPr>
              <a:spLocks/>
            </p:cNvSpPr>
            <p:nvPr/>
          </p:nvSpPr>
          <p:spPr bwMode="black">
            <a:xfrm>
              <a:off x="2231" y="2136"/>
              <a:ext cx="36" cy="64"/>
            </a:xfrm>
            <a:custGeom>
              <a:avLst/>
              <a:gdLst>
                <a:gd name="T0" fmla="*/ 0 w 15"/>
                <a:gd name="T1" fmla="*/ 0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8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2147483647 h 28"/>
                <a:gd name="T2" fmla="*/ 2147483647 w 21"/>
                <a:gd name="T3" fmla="*/ 2147483647 h 28"/>
                <a:gd name="T4" fmla="*/ 2147483647 w 21"/>
                <a:gd name="T5" fmla="*/ 0 h 28"/>
                <a:gd name="T6" fmla="*/ 0 w 21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9" name="Freeform 14"/>
            <p:cNvSpPr>
              <a:spLocks/>
            </p:cNvSpPr>
            <p:nvPr/>
          </p:nvSpPr>
          <p:spPr bwMode="black">
            <a:xfrm>
              <a:off x="2304" y="2148"/>
              <a:ext cx="31" cy="52"/>
            </a:xfrm>
            <a:custGeom>
              <a:avLst/>
              <a:gdLst>
                <a:gd name="T0" fmla="*/ 2147483647 w 13"/>
                <a:gd name="T1" fmla="*/ 2147483647 h 22"/>
                <a:gd name="T2" fmla="*/ 0 w 13"/>
                <a:gd name="T3" fmla="*/ 2147483647 h 22"/>
                <a:gd name="T4" fmla="*/ 2147483647 w 13"/>
                <a:gd name="T5" fmla="*/ 0 h 22"/>
                <a:gd name="T6" fmla="*/ 2147483647 w 13"/>
                <a:gd name="T7" fmla="*/ 214748364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0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2147483647 w 19"/>
                <a:gd name="T1" fmla="*/ 0 h 24"/>
                <a:gd name="T2" fmla="*/ 0 w 19"/>
                <a:gd name="T3" fmla="*/ 2147483647 h 24"/>
                <a:gd name="T4" fmla="*/ 2147483647 w 19"/>
                <a:gd name="T5" fmla="*/ 2147483647 h 24"/>
                <a:gd name="T6" fmla="*/ 2147483647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1" name="Freeform 16"/>
            <p:cNvSpPr>
              <a:spLocks/>
            </p:cNvSpPr>
            <p:nvPr/>
          </p:nvSpPr>
          <p:spPr bwMode="black">
            <a:xfrm>
              <a:off x="2205" y="2148"/>
              <a:ext cx="47" cy="62"/>
            </a:xfrm>
            <a:custGeom>
              <a:avLst/>
              <a:gdLst>
                <a:gd name="T0" fmla="*/ 0 w 20"/>
                <a:gd name="T1" fmla="*/ 2147483647 h 26"/>
                <a:gd name="T2" fmla="*/ 2147483647 w 20"/>
                <a:gd name="T3" fmla="*/ 2147483647 h 26"/>
                <a:gd name="T4" fmla="*/ 2147483647 w 20"/>
                <a:gd name="T5" fmla="*/ 0 h 26"/>
                <a:gd name="T6" fmla="*/ 0 w 20"/>
                <a:gd name="T7" fmla="*/ 2147483647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2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2147483647 w 19"/>
                <a:gd name="T1" fmla="*/ 2147483647 h 22"/>
                <a:gd name="T2" fmla="*/ 2147483647 w 19"/>
                <a:gd name="T3" fmla="*/ 0 h 22"/>
                <a:gd name="T4" fmla="*/ 0 w 19"/>
                <a:gd name="T5" fmla="*/ 2147483647 h 22"/>
                <a:gd name="T6" fmla="*/ 2147483647 w 19"/>
                <a:gd name="T7" fmla="*/ 2147483647 h 22"/>
                <a:gd name="T8" fmla="*/ 2147483647 w 19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3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2147483647 h 17"/>
                <a:gd name="T4" fmla="*/ 0 w 17"/>
                <a:gd name="T5" fmla="*/ 0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4" name="Freeform 19"/>
            <p:cNvSpPr>
              <a:spLocks/>
            </p:cNvSpPr>
            <p:nvPr/>
          </p:nvSpPr>
          <p:spPr bwMode="black">
            <a:xfrm>
              <a:off x="2326" y="2179"/>
              <a:ext cx="40" cy="38"/>
            </a:xfrm>
            <a:custGeom>
              <a:avLst/>
              <a:gdLst>
                <a:gd name="T0" fmla="*/ 2147483647 w 17"/>
                <a:gd name="T1" fmla="*/ 2147483647 h 16"/>
                <a:gd name="T2" fmla="*/ 2147483647 w 17"/>
                <a:gd name="T3" fmla="*/ 0 h 16"/>
                <a:gd name="T4" fmla="*/ 0 w 17"/>
                <a:gd name="T5" fmla="*/ 2147483647 h 16"/>
                <a:gd name="T6" fmla="*/ 2147483647 w 17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5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2147483647 h 10"/>
                <a:gd name="T2" fmla="*/ 2147483647 w 16"/>
                <a:gd name="T3" fmla="*/ 2147483647 h 10"/>
                <a:gd name="T4" fmla="*/ 0 w 16"/>
                <a:gd name="T5" fmla="*/ 0 h 10"/>
                <a:gd name="T6" fmla="*/ 0 w 16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6" name="Freeform 21"/>
            <p:cNvSpPr>
              <a:spLocks/>
            </p:cNvSpPr>
            <p:nvPr/>
          </p:nvSpPr>
          <p:spPr bwMode="black">
            <a:xfrm>
              <a:off x="2330" y="2203"/>
              <a:ext cx="36" cy="21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0 h 9"/>
                <a:gd name="T4" fmla="*/ 0 w 15"/>
                <a:gd name="T5" fmla="*/ 2147483647 h 9"/>
                <a:gd name="T6" fmla="*/ 2147483647 w 15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7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8" name="Freeform 23"/>
            <p:cNvSpPr>
              <a:spLocks/>
            </p:cNvSpPr>
            <p:nvPr/>
          </p:nvSpPr>
          <p:spPr bwMode="black">
            <a:xfrm>
              <a:off x="2330" y="2219"/>
              <a:ext cx="36" cy="14"/>
            </a:xfrm>
            <a:custGeom>
              <a:avLst/>
              <a:gdLst>
                <a:gd name="T0" fmla="*/ 2147483647 w 15"/>
                <a:gd name="T1" fmla="*/ 2147483647 h 6"/>
                <a:gd name="T2" fmla="*/ 2147483647 w 15"/>
                <a:gd name="T3" fmla="*/ 0 h 6"/>
                <a:gd name="T4" fmla="*/ 0 w 15"/>
                <a:gd name="T5" fmla="*/ 2147483647 h 6"/>
                <a:gd name="T6" fmla="*/ 2147483647 w 1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9" name="Freeform 24"/>
            <p:cNvSpPr>
              <a:spLocks/>
            </p:cNvSpPr>
            <p:nvPr/>
          </p:nvSpPr>
          <p:spPr bwMode="black">
            <a:xfrm>
              <a:off x="2321" y="2106"/>
              <a:ext cx="33" cy="42"/>
            </a:xfrm>
            <a:custGeom>
              <a:avLst/>
              <a:gdLst>
                <a:gd name="T0" fmla="*/ 2147483647 w 14"/>
                <a:gd name="T1" fmla="*/ 2147483647 h 18"/>
                <a:gd name="T2" fmla="*/ 0 w 14"/>
                <a:gd name="T3" fmla="*/ 2147483647 h 18"/>
                <a:gd name="T4" fmla="*/ 2147483647 w 14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0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2147483647 h 1"/>
                <a:gd name="T2" fmla="*/ 2147483647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1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2147483647 w 14"/>
                <a:gd name="T1" fmla="*/ 2147483647 h 18"/>
                <a:gd name="T2" fmla="*/ 0 w 14"/>
                <a:gd name="T3" fmla="*/ 2147483647 h 18"/>
                <a:gd name="T4" fmla="*/ 2147483647 w 14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2" name="Freeform 27"/>
            <p:cNvSpPr>
              <a:spLocks/>
            </p:cNvSpPr>
            <p:nvPr/>
          </p:nvSpPr>
          <p:spPr bwMode="black">
            <a:xfrm>
              <a:off x="2269" y="2084"/>
              <a:ext cx="35" cy="38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0 h 16"/>
                <a:gd name="T6" fmla="*/ 0 w 15"/>
                <a:gd name="T7" fmla="*/ 2147483647 h 16"/>
                <a:gd name="T8" fmla="*/ 2147483647 w 15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90">
                <a:solidFill>
                  <a:srgbClr val="000000"/>
                </a:solidFill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54" name="Freeform 29"/>
            <p:cNvSpPr>
              <a:spLocks noEditPoints="1"/>
            </p:cNvSpPr>
            <p:nvPr/>
          </p:nvSpPr>
          <p:spPr bwMode="black">
            <a:xfrm>
              <a:off x="2423" y="2148"/>
              <a:ext cx="125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5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2147483647 w 34"/>
                <a:gd name="T1" fmla="*/ 2147483647 h 36"/>
                <a:gd name="T2" fmla="*/ 2147483647 w 34"/>
                <a:gd name="T3" fmla="*/ 0 h 36"/>
                <a:gd name="T4" fmla="*/ 0 w 34"/>
                <a:gd name="T5" fmla="*/ 0 h 36"/>
                <a:gd name="T6" fmla="*/ 0 w 34"/>
                <a:gd name="T7" fmla="*/ 2147483647 h 36"/>
                <a:gd name="T8" fmla="*/ 2147483647 w 34"/>
                <a:gd name="T9" fmla="*/ 2147483647 h 36"/>
                <a:gd name="T10" fmla="*/ 2147483647 w 34"/>
                <a:gd name="T11" fmla="*/ 2147483647 h 36"/>
                <a:gd name="T12" fmla="*/ 2147483647 w 34"/>
                <a:gd name="T13" fmla="*/ 2147483647 h 36"/>
                <a:gd name="T14" fmla="*/ 2147483647 w 34"/>
                <a:gd name="T15" fmla="*/ 2147483647 h 36"/>
                <a:gd name="T16" fmla="*/ 2147483647 w 34"/>
                <a:gd name="T17" fmla="*/ 2147483647 h 36"/>
                <a:gd name="T18" fmla="*/ 2147483647 w 34"/>
                <a:gd name="T19" fmla="*/ 2147483647 h 36"/>
                <a:gd name="T20" fmla="*/ 2147483647 w 34"/>
                <a:gd name="T21" fmla="*/ 2147483647 h 36"/>
                <a:gd name="T22" fmla="*/ 2147483647 w 34"/>
                <a:gd name="T23" fmla="*/ 0 h 36"/>
                <a:gd name="T24" fmla="*/ 2147483647 w 34"/>
                <a:gd name="T25" fmla="*/ 0 h 36"/>
                <a:gd name="T26" fmla="*/ 2147483647 w 34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6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7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2147483647 w 29"/>
                <a:gd name="T1" fmla="*/ 2147483647 h 36"/>
                <a:gd name="T2" fmla="*/ 2147483647 w 29"/>
                <a:gd name="T3" fmla="*/ 0 h 36"/>
                <a:gd name="T4" fmla="*/ 0 w 29"/>
                <a:gd name="T5" fmla="*/ 0 h 36"/>
                <a:gd name="T6" fmla="*/ 0 w 29"/>
                <a:gd name="T7" fmla="*/ 2147483647 h 36"/>
                <a:gd name="T8" fmla="*/ 2147483647 w 29"/>
                <a:gd name="T9" fmla="*/ 2147483647 h 36"/>
                <a:gd name="T10" fmla="*/ 2147483647 w 29"/>
                <a:gd name="T11" fmla="*/ 2147483647 h 36"/>
                <a:gd name="T12" fmla="*/ 2147483647 w 29"/>
                <a:gd name="T13" fmla="*/ 2147483647 h 36"/>
                <a:gd name="T14" fmla="*/ 2147483647 w 29"/>
                <a:gd name="T15" fmla="*/ 2147483647 h 36"/>
                <a:gd name="T16" fmla="*/ 2147483647 w 29"/>
                <a:gd name="T17" fmla="*/ 0 h 36"/>
                <a:gd name="T18" fmla="*/ 2147483647 w 29"/>
                <a:gd name="T19" fmla="*/ 0 h 36"/>
                <a:gd name="T20" fmla="*/ 2147483647 w 29"/>
                <a:gd name="T21" fmla="*/ 214748364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8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2147483647 w 21"/>
                <a:gd name="T1" fmla="*/ 2147483647 h 36"/>
                <a:gd name="T2" fmla="*/ 2147483647 w 21"/>
                <a:gd name="T3" fmla="*/ 2147483647 h 36"/>
                <a:gd name="T4" fmla="*/ 2147483647 w 21"/>
                <a:gd name="T5" fmla="*/ 2147483647 h 36"/>
                <a:gd name="T6" fmla="*/ 2147483647 w 21"/>
                <a:gd name="T7" fmla="*/ 2147483647 h 36"/>
                <a:gd name="T8" fmla="*/ 2147483647 w 21"/>
                <a:gd name="T9" fmla="*/ 2147483647 h 36"/>
                <a:gd name="T10" fmla="*/ 2147483647 w 21"/>
                <a:gd name="T11" fmla="*/ 2147483647 h 36"/>
                <a:gd name="T12" fmla="*/ 2147483647 w 21"/>
                <a:gd name="T13" fmla="*/ 2147483647 h 36"/>
                <a:gd name="T14" fmla="*/ 2147483647 w 21"/>
                <a:gd name="T15" fmla="*/ 2147483647 h 36"/>
                <a:gd name="T16" fmla="*/ 2147483647 w 21"/>
                <a:gd name="T17" fmla="*/ 0 h 36"/>
                <a:gd name="T18" fmla="*/ 0 w 21"/>
                <a:gd name="T19" fmla="*/ 0 h 36"/>
                <a:gd name="T20" fmla="*/ 0 w 21"/>
                <a:gd name="T21" fmla="*/ 2147483647 h 36"/>
                <a:gd name="T22" fmla="*/ 2147483647 w 21"/>
                <a:gd name="T23" fmla="*/ 2147483647 h 36"/>
                <a:gd name="T24" fmla="*/ 2147483647 w 21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9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2147483647 w 82"/>
                <a:gd name="T1" fmla="*/ 0 h 36"/>
                <a:gd name="T2" fmla="*/ 2147483647 w 82"/>
                <a:gd name="T3" fmla="*/ 0 h 36"/>
                <a:gd name="T4" fmla="*/ 2147483647 w 82"/>
                <a:gd name="T5" fmla="*/ 0 h 36"/>
                <a:gd name="T6" fmla="*/ 2147483647 w 82"/>
                <a:gd name="T7" fmla="*/ 2147483647 h 36"/>
                <a:gd name="T8" fmla="*/ 2147483647 w 82"/>
                <a:gd name="T9" fmla="*/ 0 h 36"/>
                <a:gd name="T10" fmla="*/ 2147483647 w 82"/>
                <a:gd name="T11" fmla="*/ 0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2147483647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2147483647 w 82"/>
                <a:gd name="T29" fmla="*/ 0 h 36"/>
                <a:gd name="T30" fmla="*/ 0 w 82"/>
                <a:gd name="T31" fmla="*/ 0 h 36"/>
                <a:gd name="T32" fmla="*/ 0 w 82"/>
                <a:gd name="T33" fmla="*/ 2147483647 h 36"/>
                <a:gd name="T34" fmla="*/ 2147483647 w 82"/>
                <a:gd name="T35" fmla="*/ 2147483647 h 36"/>
                <a:gd name="T36" fmla="*/ 2147483647 w 82"/>
                <a:gd name="T37" fmla="*/ 2147483647 h 36"/>
                <a:gd name="T38" fmla="*/ 2147483647 w 82"/>
                <a:gd name="T39" fmla="*/ 2147483647 h 36"/>
                <a:gd name="T40" fmla="*/ 2147483647 w 82"/>
                <a:gd name="T41" fmla="*/ 2147483647 h 36"/>
                <a:gd name="T42" fmla="*/ 2147483647 w 82"/>
                <a:gd name="T43" fmla="*/ 2147483647 h 36"/>
                <a:gd name="T44" fmla="*/ 2147483647 w 82"/>
                <a:gd name="T45" fmla="*/ 2147483647 h 36"/>
                <a:gd name="T46" fmla="*/ 2147483647 w 82"/>
                <a:gd name="T47" fmla="*/ 2147483647 h 36"/>
                <a:gd name="T48" fmla="*/ 2147483647 w 82"/>
                <a:gd name="T49" fmla="*/ 2147483647 h 36"/>
                <a:gd name="T50" fmla="*/ 2147483647 w 82"/>
                <a:gd name="T51" fmla="*/ 2147483647 h 36"/>
                <a:gd name="T52" fmla="*/ 2147483647 w 82"/>
                <a:gd name="T53" fmla="*/ 2147483647 h 36"/>
                <a:gd name="T54" fmla="*/ 2147483647 w 82"/>
                <a:gd name="T55" fmla="*/ 2147483647 h 36"/>
                <a:gd name="T56" fmla="*/ 2147483647 w 82"/>
                <a:gd name="T57" fmla="*/ 0 h 36"/>
                <a:gd name="T58" fmla="*/ 2147483647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0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0" cy="85"/>
            </a:xfrm>
            <a:custGeom>
              <a:avLst/>
              <a:gdLst>
                <a:gd name="T0" fmla="*/ 2147483647 w 51"/>
                <a:gd name="T1" fmla="*/ 2147483647 h 36"/>
                <a:gd name="T2" fmla="*/ 2147483647 w 51"/>
                <a:gd name="T3" fmla="*/ 2147483647 h 36"/>
                <a:gd name="T4" fmla="*/ 2147483647 w 51"/>
                <a:gd name="T5" fmla="*/ 2147483647 h 36"/>
                <a:gd name="T6" fmla="*/ 2147483647 w 51"/>
                <a:gd name="T7" fmla="*/ 2147483647 h 36"/>
                <a:gd name="T8" fmla="*/ 2147483647 w 51"/>
                <a:gd name="T9" fmla="*/ 2147483647 h 36"/>
                <a:gd name="T10" fmla="*/ 2147483647 w 51"/>
                <a:gd name="T11" fmla="*/ 2147483647 h 36"/>
                <a:gd name="T12" fmla="*/ 2147483647 w 51"/>
                <a:gd name="T13" fmla="*/ 2147483647 h 36"/>
                <a:gd name="T14" fmla="*/ 2147483647 w 51"/>
                <a:gd name="T15" fmla="*/ 2147483647 h 36"/>
                <a:gd name="T16" fmla="*/ 2147483647 w 51"/>
                <a:gd name="T17" fmla="*/ 2147483647 h 36"/>
                <a:gd name="T18" fmla="*/ 2147483647 w 51"/>
                <a:gd name="T19" fmla="*/ 2147483647 h 36"/>
                <a:gd name="T20" fmla="*/ 2147483647 w 51"/>
                <a:gd name="T21" fmla="*/ 0 h 36"/>
                <a:gd name="T22" fmla="*/ 2147483647 w 51"/>
                <a:gd name="T23" fmla="*/ 0 h 36"/>
                <a:gd name="T24" fmla="*/ 2147483647 w 51"/>
                <a:gd name="T25" fmla="*/ 2147483647 h 36"/>
                <a:gd name="T26" fmla="*/ 2147483647 w 51"/>
                <a:gd name="T27" fmla="*/ 2147483647 h 36"/>
                <a:gd name="T28" fmla="*/ 2147483647 w 51"/>
                <a:gd name="T29" fmla="*/ 2147483647 h 36"/>
                <a:gd name="T30" fmla="*/ 2147483647 w 51"/>
                <a:gd name="T31" fmla="*/ 2147483647 h 36"/>
                <a:gd name="T32" fmla="*/ 2147483647 w 51"/>
                <a:gd name="T33" fmla="*/ 2147483647 h 36"/>
                <a:gd name="T34" fmla="*/ 2147483647 w 51"/>
                <a:gd name="T35" fmla="*/ 2147483647 h 36"/>
                <a:gd name="T36" fmla="*/ 2147483647 w 51"/>
                <a:gd name="T37" fmla="*/ 2147483647 h 36"/>
                <a:gd name="T38" fmla="*/ 2147483647 w 51"/>
                <a:gd name="T39" fmla="*/ 2147483647 h 36"/>
                <a:gd name="T40" fmla="*/ 2147483647 w 51"/>
                <a:gd name="T41" fmla="*/ 2147483647 h 36"/>
                <a:gd name="T42" fmla="*/ 2147483647 w 51"/>
                <a:gd name="T43" fmla="*/ 2147483647 h 36"/>
                <a:gd name="T44" fmla="*/ 2147483647 w 51"/>
                <a:gd name="T45" fmla="*/ 0 h 36"/>
                <a:gd name="T46" fmla="*/ 0 w 51"/>
                <a:gd name="T47" fmla="*/ 0 h 36"/>
                <a:gd name="T48" fmla="*/ 0 w 51"/>
                <a:gd name="T49" fmla="*/ 2147483647 h 36"/>
                <a:gd name="T50" fmla="*/ 2147483647 w 51"/>
                <a:gd name="T51" fmla="*/ 2147483647 h 36"/>
                <a:gd name="T52" fmla="*/ 2147483647 w 51"/>
                <a:gd name="T53" fmla="*/ 2147483647 h 36"/>
                <a:gd name="T54" fmla="*/ 2147483647 w 51"/>
                <a:gd name="T55" fmla="*/ 2147483647 h 36"/>
                <a:gd name="T56" fmla="*/ 2147483647 w 51"/>
                <a:gd name="T57" fmla="*/ 2147483647 h 36"/>
                <a:gd name="T58" fmla="*/ 2147483647 w 51"/>
                <a:gd name="T59" fmla="*/ 2147483647 h 36"/>
                <a:gd name="T60" fmla="*/ 2147483647 w 51"/>
                <a:gd name="T61" fmla="*/ 2147483647 h 36"/>
                <a:gd name="T62" fmla="*/ 2147483647 w 51"/>
                <a:gd name="T63" fmla="*/ 2147483647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1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2147483647 w 51"/>
                <a:gd name="T1" fmla="*/ 2147483647 h 36"/>
                <a:gd name="T2" fmla="*/ 2147483647 w 51"/>
                <a:gd name="T3" fmla="*/ 2147483647 h 36"/>
                <a:gd name="T4" fmla="*/ 2147483647 w 51"/>
                <a:gd name="T5" fmla="*/ 2147483647 h 36"/>
                <a:gd name="T6" fmla="*/ 2147483647 w 51"/>
                <a:gd name="T7" fmla="*/ 2147483647 h 36"/>
                <a:gd name="T8" fmla="*/ 2147483647 w 51"/>
                <a:gd name="T9" fmla="*/ 2147483647 h 36"/>
                <a:gd name="T10" fmla="*/ 2147483647 w 51"/>
                <a:gd name="T11" fmla="*/ 2147483647 h 36"/>
                <a:gd name="T12" fmla="*/ 2147483647 w 51"/>
                <a:gd name="T13" fmla="*/ 2147483647 h 36"/>
                <a:gd name="T14" fmla="*/ 2147483647 w 51"/>
                <a:gd name="T15" fmla="*/ 2147483647 h 36"/>
                <a:gd name="T16" fmla="*/ 2147483647 w 51"/>
                <a:gd name="T17" fmla="*/ 2147483647 h 36"/>
                <a:gd name="T18" fmla="*/ 2147483647 w 51"/>
                <a:gd name="T19" fmla="*/ 2147483647 h 36"/>
                <a:gd name="T20" fmla="*/ 2147483647 w 51"/>
                <a:gd name="T21" fmla="*/ 0 h 36"/>
                <a:gd name="T22" fmla="*/ 2147483647 w 51"/>
                <a:gd name="T23" fmla="*/ 0 h 36"/>
                <a:gd name="T24" fmla="*/ 2147483647 w 51"/>
                <a:gd name="T25" fmla="*/ 2147483647 h 36"/>
                <a:gd name="T26" fmla="*/ 2147483647 w 51"/>
                <a:gd name="T27" fmla="*/ 2147483647 h 36"/>
                <a:gd name="T28" fmla="*/ 2147483647 w 51"/>
                <a:gd name="T29" fmla="*/ 2147483647 h 36"/>
                <a:gd name="T30" fmla="*/ 2147483647 w 51"/>
                <a:gd name="T31" fmla="*/ 2147483647 h 36"/>
                <a:gd name="T32" fmla="*/ 2147483647 w 51"/>
                <a:gd name="T33" fmla="*/ 2147483647 h 36"/>
                <a:gd name="T34" fmla="*/ 2147483647 w 51"/>
                <a:gd name="T35" fmla="*/ 2147483647 h 36"/>
                <a:gd name="T36" fmla="*/ 2147483647 w 51"/>
                <a:gd name="T37" fmla="*/ 2147483647 h 36"/>
                <a:gd name="T38" fmla="*/ 2147483647 w 51"/>
                <a:gd name="T39" fmla="*/ 2147483647 h 36"/>
                <a:gd name="T40" fmla="*/ 2147483647 w 51"/>
                <a:gd name="T41" fmla="*/ 2147483647 h 36"/>
                <a:gd name="T42" fmla="*/ 2147483647 w 51"/>
                <a:gd name="T43" fmla="*/ 2147483647 h 36"/>
                <a:gd name="T44" fmla="*/ 2147483647 w 51"/>
                <a:gd name="T45" fmla="*/ 0 h 36"/>
                <a:gd name="T46" fmla="*/ 0 w 51"/>
                <a:gd name="T47" fmla="*/ 0 h 36"/>
                <a:gd name="T48" fmla="*/ 0 w 51"/>
                <a:gd name="T49" fmla="*/ 2147483647 h 36"/>
                <a:gd name="T50" fmla="*/ 2147483647 w 51"/>
                <a:gd name="T51" fmla="*/ 2147483647 h 36"/>
                <a:gd name="T52" fmla="*/ 2147483647 w 51"/>
                <a:gd name="T53" fmla="*/ 2147483647 h 36"/>
                <a:gd name="T54" fmla="*/ 2147483647 w 51"/>
                <a:gd name="T55" fmla="*/ 2147483647 h 36"/>
                <a:gd name="T56" fmla="*/ 2147483647 w 51"/>
                <a:gd name="T57" fmla="*/ 2147483647 h 36"/>
                <a:gd name="T58" fmla="*/ 2147483647 w 51"/>
                <a:gd name="T59" fmla="*/ 2147483647 h 36"/>
                <a:gd name="T60" fmla="*/ 2147483647 w 51"/>
                <a:gd name="T61" fmla="*/ 2147483647 h 36"/>
                <a:gd name="T62" fmla="*/ 2147483647 w 51"/>
                <a:gd name="T63" fmla="*/ 2147483647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2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2147483647 w 25"/>
                <a:gd name="T1" fmla="*/ 2147483647 h 36"/>
                <a:gd name="T2" fmla="*/ 2147483647 w 25"/>
                <a:gd name="T3" fmla="*/ 2147483647 h 36"/>
                <a:gd name="T4" fmla="*/ 2147483647 w 25"/>
                <a:gd name="T5" fmla="*/ 2147483647 h 36"/>
                <a:gd name="T6" fmla="*/ 2147483647 w 25"/>
                <a:gd name="T7" fmla="*/ 2147483647 h 36"/>
                <a:gd name="T8" fmla="*/ 2147483647 w 25"/>
                <a:gd name="T9" fmla="*/ 2147483647 h 36"/>
                <a:gd name="T10" fmla="*/ 2147483647 w 25"/>
                <a:gd name="T11" fmla="*/ 2147483647 h 36"/>
                <a:gd name="T12" fmla="*/ 2147483647 w 25"/>
                <a:gd name="T13" fmla="*/ 2147483647 h 36"/>
                <a:gd name="T14" fmla="*/ 2147483647 w 25"/>
                <a:gd name="T15" fmla="*/ 0 h 36"/>
                <a:gd name="T16" fmla="*/ 0 w 25"/>
                <a:gd name="T17" fmla="*/ 0 h 36"/>
                <a:gd name="T18" fmla="*/ 0 w 25"/>
                <a:gd name="T19" fmla="*/ 2147483647 h 36"/>
                <a:gd name="T20" fmla="*/ 0 w 25"/>
                <a:gd name="T21" fmla="*/ 2147483647 h 36"/>
                <a:gd name="T22" fmla="*/ 2147483647 w 25"/>
                <a:gd name="T23" fmla="*/ 2147483647 h 36"/>
                <a:gd name="T24" fmla="*/ 2147483647 w 25"/>
                <a:gd name="T25" fmla="*/ 2147483647 h 36"/>
                <a:gd name="T26" fmla="*/ 2147483647 w 25"/>
                <a:gd name="T27" fmla="*/ 2147483647 h 36"/>
                <a:gd name="T28" fmla="*/ 2147483647 w 25"/>
                <a:gd name="T29" fmla="*/ 2147483647 h 36"/>
                <a:gd name="T30" fmla="*/ 2147483647 w 25"/>
                <a:gd name="T31" fmla="*/ 2147483647 h 36"/>
                <a:gd name="T32" fmla="*/ 2147483647 w 25"/>
                <a:gd name="T33" fmla="*/ 214748364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3" name="Freeform 38"/>
            <p:cNvSpPr>
              <a:spLocks/>
            </p:cNvSpPr>
            <p:nvPr/>
          </p:nvSpPr>
          <p:spPr bwMode="black">
            <a:xfrm>
              <a:off x="2578" y="2146"/>
              <a:ext cx="55" cy="87"/>
            </a:xfrm>
            <a:custGeom>
              <a:avLst/>
              <a:gdLst>
                <a:gd name="T0" fmla="*/ 2147483647 w 23"/>
                <a:gd name="T1" fmla="*/ 2147483647 h 37"/>
                <a:gd name="T2" fmla="*/ 2147483647 w 23"/>
                <a:gd name="T3" fmla="*/ 2147483647 h 37"/>
                <a:gd name="T4" fmla="*/ 2147483647 w 23"/>
                <a:gd name="T5" fmla="*/ 2147483647 h 37"/>
                <a:gd name="T6" fmla="*/ 2147483647 w 23"/>
                <a:gd name="T7" fmla="*/ 2147483647 h 37"/>
                <a:gd name="T8" fmla="*/ 2147483647 w 23"/>
                <a:gd name="T9" fmla="*/ 2147483647 h 37"/>
                <a:gd name="T10" fmla="*/ 2147483647 w 23"/>
                <a:gd name="T11" fmla="*/ 0 h 37"/>
                <a:gd name="T12" fmla="*/ 0 w 23"/>
                <a:gd name="T13" fmla="*/ 2147483647 h 37"/>
                <a:gd name="T14" fmla="*/ 2147483647 w 23"/>
                <a:gd name="T15" fmla="*/ 2147483647 h 37"/>
                <a:gd name="T16" fmla="*/ 2147483647 w 23"/>
                <a:gd name="T17" fmla="*/ 2147483647 h 37"/>
                <a:gd name="T18" fmla="*/ 2147483647 w 23"/>
                <a:gd name="T19" fmla="*/ 2147483647 h 37"/>
                <a:gd name="T20" fmla="*/ 0 w 23"/>
                <a:gd name="T21" fmla="*/ 2147483647 h 37"/>
                <a:gd name="T22" fmla="*/ 0 w 23"/>
                <a:gd name="T23" fmla="*/ 2147483647 h 37"/>
                <a:gd name="T24" fmla="*/ 2147483647 w 23"/>
                <a:gd name="T25" fmla="*/ 2147483647 h 37"/>
                <a:gd name="T26" fmla="*/ 2147483647 w 23"/>
                <a:gd name="T27" fmla="*/ 2147483647 h 37"/>
                <a:gd name="T28" fmla="*/ 2147483647 w 23"/>
                <a:gd name="T29" fmla="*/ 2147483647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4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2147483647 w 15"/>
                <a:gd name="T1" fmla="*/ 2147483647 h 15"/>
                <a:gd name="T2" fmla="*/ 2147483647 w 15"/>
                <a:gd name="T3" fmla="*/ 2147483647 h 15"/>
                <a:gd name="T4" fmla="*/ 2147483647 w 15"/>
                <a:gd name="T5" fmla="*/ 2147483647 h 15"/>
                <a:gd name="T6" fmla="*/ 2147483647 w 15"/>
                <a:gd name="T7" fmla="*/ 2147483647 h 15"/>
                <a:gd name="T8" fmla="*/ 2147483647 w 15"/>
                <a:gd name="T9" fmla="*/ 2147483647 h 15"/>
                <a:gd name="T10" fmla="*/ 2147483647 w 15"/>
                <a:gd name="T11" fmla="*/ 2147483647 h 15"/>
                <a:gd name="T12" fmla="*/ 2147483647 w 15"/>
                <a:gd name="T13" fmla="*/ 2147483647 h 15"/>
                <a:gd name="T14" fmla="*/ 2147483647 w 15"/>
                <a:gd name="T15" fmla="*/ 2147483647 h 15"/>
                <a:gd name="T16" fmla="*/ 2147483647 w 15"/>
                <a:gd name="T17" fmla="*/ 2147483647 h 15"/>
                <a:gd name="T18" fmla="*/ 2147483647 w 15"/>
                <a:gd name="T19" fmla="*/ 2147483647 h 15"/>
                <a:gd name="T20" fmla="*/ 2147483647 w 15"/>
                <a:gd name="T21" fmla="*/ 2147483647 h 15"/>
                <a:gd name="T22" fmla="*/ 2147483647 w 15"/>
                <a:gd name="T23" fmla="*/ 2147483647 h 15"/>
                <a:gd name="T24" fmla="*/ 2147483647 w 15"/>
                <a:gd name="T25" fmla="*/ 2147483647 h 15"/>
                <a:gd name="T26" fmla="*/ 2147483647 w 15"/>
                <a:gd name="T27" fmla="*/ 2147483647 h 15"/>
                <a:gd name="T28" fmla="*/ 2147483647 w 15"/>
                <a:gd name="T29" fmla="*/ 2147483647 h 15"/>
                <a:gd name="T30" fmla="*/ 2147483647 w 15"/>
                <a:gd name="T31" fmla="*/ 2147483647 h 15"/>
                <a:gd name="T32" fmla="*/ 2147483647 w 15"/>
                <a:gd name="T33" fmla="*/ 2147483647 h 15"/>
                <a:gd name="T34" fmla="*/ 2147483647 w 15"/>
                <a:gd name="T35" fmla="*/ 2147483647 h 15"/>
                <a:gd name="T36" fmla="*/ 2147483647 w 15"/>
                <a:gd name="T37" fmla="*/ 2147483647 h 15"/>
                <a:gd name="T38" fmla="*/ 2147483647 w 15"/>
                <a:gd name="T39" fmla="*/ 0 h 15"/>
                <a:gd name="T40" fmla="*/ 0 w 15"/>
                <a:gd name="T41" fmla="*/ 2147483647 h 15"/>
                <a:gd name="T42" fmla="*/ 2147483647 w 15"/>
                <a:gd name="T43" fmla="*/ 2147483647 h 15"/>
                <a:gd name="T44" fmla="*/ 2147483647 w 15"/>
                <a:gd name="T45" fmla="*/ 2147483647 h 15"/>
                <a:gd name="T46" fmla="*/ 2147483647 w 15"/>
                <a:gd name="T47" fmla="*/ 2147483647 h 15"/>
                <a:gd name="T48" fmla="*/ 2147483647 w 15"/>
                <a:gd name="T49" fmla="*/ 2147483647 h 15"/>
                <a:gd name="T50" fmla="*/ 2147483647 w 15"/>
                <a:gd name="T51" fmla="*/ 2147483647 h 15"/>
                <a:gd name="T52" fmla="*/ 2147483647 w 15"/>
                <a:gd name="T53" fmla="*/ 2147483647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1" y="6908800"/>
            <a:ext cx="490061" cy="2438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45">
                <a:solidFill>
                  <a:srgbClr val="BFBFBF"/>
                </a:solidFill>
              </a:defRPr>
            </a:lvl1pPr>
          </a:lstStyle>
          <a:p>
            <a:pPr eaLnBrk="1" hangingPunct="1"/>
            <a:fld id="{A3159F39-7426-4926-9884-0D28135661E9}" type="slidenum">
              <a:rPr lang="en-US" smtClean="0">
                <a:latin typeface="Arial Narrow" panose="020B0606020202030204" pitchFamily="34" charset="0"/>
                <a:ea typeface="MS PGothic" panose="020B0600070205080204" pitchFamily="34" charset="-128"/>
              </a:rPr>
              <a:pPr eaLnBrk="1" hangingPunct="1"/>
              <a:t>‹#›</a:t>
            </a:fld>
            <a:endParaRPr lang="en-US" smtClean="0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50"/>
          <p:cNvSpPr>
            <a:spLocks noGrp="1" noChangeArrowheads="1"/>
          </p:cNvSpPr>
          <p:nvPr>
            <p:ph type="ftr" sz="quarter" idx="3"/>
          </p:nvPr>
        </p:nvSpPr>
        <p:spPr>
          <a:xfrm>
            <a:off x="1246822" y="6908800"/>
            <a:ext cx="4660583" cy="2438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45">
                <a:solidFill>
                  <a:srgbClr val="BFBFBF"/>
                </a:solidFill>
              </a:defRPr>
            </a:lvl1pPr>
          </a:lstStyle>
          <a:p>
            <a:pPr eaLnBrk="1" hangingPunct="1">
              <a:defRPr/>
            </a:pPr>
            <a:r>
              <a:rPr lang="en-US" smtClean="0">
                <a:latin typeface="Arial Narrow" panose="020B0606020202030204" pitchFamily="34" charset="0"/>
                <a:ea typeface="MS PGothic" panose="020B0600070205080204" pitchFamily="34" charset="-128"/>
              </a:rPr>
              <a:t>|     © 2014 Kaiser Foundation Health Plan, Inc. For internal use only.</a:t>
            </a:r>
            <a:endParaRPr lang="en-US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4" name="Rectangle 51"/>
          <p:cNvSpPr>
            <a:spLocks noGrp="1" noChangeArrowheads="1"/>
          </p:cNvSpPr>
          <p:nvPr>
            <p:ph type="dt" sz="half" idx="2"/>
          </p:nvPr>
        </p:nvSpPr>
        <p:spPr>
          <a:xfrm>
            <a:off x="480060" y="6908800"/>
            <a:ext cx="1340168" cy="2438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45">
                <a:solidFill>
                  <a:srgbClr val="BFBFBF"/>
                </a:solidFill>
              </a:defRPr>
            </a:lvl1pPr>
          </a:lstStyle>
          <a:p>
            <a:pPr eaLnBrk="1" hangingPunct="1">
              <a:defRPr/>
            </a:pPr>
            <a:fld id="{612E86B6-9087-45FB-B5D1-AE86DF37C369}" type="datetime4">
              <a:rPr lang="en-US" smtClean="0">
                <a:latin typeface="Arial Narrow" panose="020B0606020202030204" pitchFamily="34" charset="0"/>
                <a:ea typeface="MS PGothic" panose="020B0600070205080204" pitchFamily="34" charset="-128"/>
              </a:rPr>
              <a:pPr eaLnBrk="1" hangingPunct="1">
                <a:defRPr/>
              </a:pPr>
              <a:t>March 25, 2017</a:t>
            </a:fld>
            <a:endParaRPr lang="en-US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154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20">
          <a:solidFill>
            <a:srgbClr val="007A3E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20">
          <a:solidFill>
            <a:srgbClr val="007A3E"/>
          </a:solidFill>
          <a:latin typeface="Arial Narrow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20">
          <a:solidFill>
            <a:srgbClr val="007A3E"/>
          </a:solidFill>
          <a:latin typeface="Arial Narrow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20">
          <a:solidFill>
            <a:srgbClr val="007A3E"/>
          </a:solidFill>
          <a:latin typeface="Arial Narrow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20">
          <a:solidFill>
            <a:srgbClr val="007A3E"/>
          </a:solidFill>
          <a:latin typeface="Arial Narrow" pitchFamily="34" charset="0"/>
          <a:ea typeface="MS PGothic" pitchFamily="34" charset="-128"/>
          <a:cs typeface="Arial" charset="0"/>
        </a:defRPr>
      </a:lvl5pPr>
      <a:lvl6pPr marL="48006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216A8B"/>
          </a:solidFill>
          <a:latin typeface="Arial Narrow" pitchFamily="34" charset="0"/>
          <a:cs typeface="Arial" charset="0"/>
        </a:defRPr>
      </a:lvl6pPr>
      <a:lvl7pPr marL="96012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216A8B"/>
          </a:solidFill>
          <a:latin typeface="Arial Narrow" pitchFamily="34" charset="0"/>
          <a:cs typeface="Arial" charset="0"/>
        </a:defRPr>
      </a:lvl7pPr>
      <a:lvl8pPr marL="144018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216A8B"/>
          </a:solidFill>
          <a:latin typeface="Arial Narrow" pitchFamily="34" charset="0"/>
          <a:cs typeface="Arial" charset="0"/>
        </a:defRPr>
      </a:lvl8pPr>
      <a:lvl9pPr marL="192024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216A8B"/>
          </a:solidFill>
          <a:latin typeface="Arial Narrow" pitchFamily="34" charset="0"/>
          <a:cs typeface="Arial" charset="0"/>
        </a:defRPr>
      </a:lvl9pPr>
    </p:titleStyle>
    <p:bodyStyle>
      <a:lvl1pPr marL="360045" indent="-36004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defRPr>
          <a:solidFill>
            <a:srgbClr val="006BA6"/>
          </a:solidFill>
          <a:latin typeface="+mn-lt"/>
          <a:ea typeface="MS PGothic" pitchFamily="34" charset="-128"/>
          <a:cs typeface="+mn-cs"/>
        </a:defRPr>
      </a:lvl1pPr>
      <a:lvl2pPr marL="780098" indent="-30003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defRPr>
          <a:solidFill>
            <a:srgbClr val="006BA6"/>
          </a:solidFill>
          <a:latin typeface="+mn-lt"/>
          <a:ea typeface="Arial" charset="0"/>
          <a:cs typeface="+mn-cs"/>
        </a:defRPr>
      </a:lvl2pPr>
      <a:lvl3pPr marL="120015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defRPr>
          <a:solidFill>
            <a:srgbClr val="006BA6"/>
          </a:solidFill>
          <a:latin typeface="+mn-lt"/>
          <a:ea typeface="Arial" charset="0"/>
          <a:cs typeface="+mn-cs"/>
        </a:defRPr>
      </a:lvl3pPr>
      <a:lvl4pPr marL="168021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SzPct val="85000"/>
        <a:buChar char="–"/>
        <a:defRPr sz="1680">
          <a:solidFill>
            <a:srgbClr val="003C71"/>
          </a:solidFill>
          <a:latin typeface="+mn-lt"/>
          <a:ea typeface="Arial" charset="0"/>
          <a:cs typeface="+mn-cs"/>
        </a:defRPr>
      </a:lvl4pPr>
      <a:lvl5pPr marL="216027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SzPct val="85000"/>
        <a:buChar char="»"/>
        <a:defRPr sz="1680">
          <a:solidFill>
            <a:srgbClr val="003C71"/>
          </a:solidFill>
          <a:latin typeface="+mn-lt"/>
          <a:ea typeface="Arial" charset="0"/>
          <a:cs typeface="+mn-cs"/>
        </a:defRPr>
      </a:lvl5pPr>
      <a:lvl6pPr marL="264033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80">
          <a:solidFill>
            <a:schemeClr val="tx1"/>
          </a:solidFill>
          <a:latin typeface="+mn-lt"/>
          <a:cs typeface="+mn-cs"/>
        </a:defRPr>
      </a:lvl6pPr>
      <a:lvl7pPr marL="312039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80">
          <a:solidFill>
            <a:schemeClr val="tx1"/>
          </a:solidFill>
          <a:latin typeface="+mn-lt"/>
          <a:cs typeface="+mn-cs"/>
        </a:defRPr>
      </a:lvl7pPr>
      <a:lvl8pPr marL="360045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80">
          <a:solidFill>
            <a:schemeClr val="tx1"/>
          </a:solidFill>
          <a:latin typeface="+mn-lt"/>
          <a:cs typeface="+mn-cs"/>
        </a:defRPr>
      </a:lvl8pPr>
      <a:lvl9pPr marL="408051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8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469054"/>
            <a:ext cx="9602867" cy="59266"/>
          </a:xfrm>
          <a:prstGeom prst="rect">
            <a:avLst/>
          </a:prstGeom>
          <a:solidFill>
            <a:srgbClr val="00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9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0" y="0"/>
            <a:ext cx="9601200" cy="438574"/>
          </a:xfrm>
          <a:prstGeom prst="rect">
            <a:avLst/>
          </a:prstGeom>
          <a:solidFill>
            <a:srgbClr val="78BE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9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80060" y="816187"/>
            <a:ext cx="8641080" cy="45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Content Slide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91729" y="1439333"/>
            <a:ext cx="8641080" cy="35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</a:t>
            </a:r>
            <a:endParaRPr lang="en-US" dirty="0"/>
          </a:p>
        </p:txBody>
      </p:sp>
      <p:grpSp>
        <p:nvGrpSpPr>
          <p:cNvPr id="1030" name="Group 8"/>
          <p:cNvGrpSpPr>
            <a:grpSpLocks/>
          </p:cNvGrpSpPr>
          <p:nvPr userDrawn="1"/>
        </p:nvGrpSpPr>
        <p:grpSpPr bwMode="auto">
          <a:xfrm>
            <a:off x="7002543" y="6827520"/>
            <a:ext cx="2088594" cy="238761"/>
            <a:chOff x="2205" y="2084"/>
            <a:chExt cx="1349" cy="152"/>
          </a:xfrm>
        </p:grpSpPr>
        <p:sp>
          <p:nvSpPr>
            <p:cNvPr id="1034" name="Freeform 9"/>
            <p:cNvSpPr>
              <a:spLocks/>
            </p:cNvSpPr>
            <p:nvPr/>
          </p:nvSpPr>
          <p:spPr bwMode="black">
            <a:xfrm>
              <a:off x="2295" y="2127"/>
              <a:ext cx="21" cy="71"/>
            </a:xfrm>
            <a:custGeom>
              <a:avLst/>
              <a:gdLst>
                <a:gd name="T0" fmla="*/ 2147483647 w 9"/>
                <a:gd name="T1" fmla="*/ 2147483647 h 30"/>
                <a:gd name="T2" fmla="*/ 2147483647 w 9"/>
                <a:gd name="T3" fmla="*/ 0 h 30"/>
                <a:gd name="T4" fmla="*/ 0 w 9"/>
                <a:gd name="T5" fmla="*/ 2147483647 h 30"/>
                <a:gd name="T6" fmla="*/ 2147483647 w 9"/>
                <a:gd name="T7" fmla="*/ 2147483647 h 30"/>
                <a:gd name="T8" fmla="*/ 2147483647 w 9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5" name="Freeform 10"/>
            <p:cNvSpPr>
              <a:spLocks/>
            </p:cNvSpPr>
            <p:nvPr/>
          </p:nvSpPr>
          <p:spPr bwMode="black">
            <a:xfrm>
              <a:off x="2276" y="2122"/>
              <a:ext cx="21" cy="76"/>
            </a:xfrm>
            <a:custGeom>
              <a:avLst/>
              <a:gdLst>
                <a:gd name="T0" fmla="*/ 0 w 9"/>
                <a:gd name="T1" fmla="*/ 2147483647 h 32"/>
                <a:gd name="T2" fmla="*/ 2147483647 w 9"/>
                <a:gd name="T3" fmla="*/ 2147483647 h 32"/>
                <a:gd name="T4" fmla="*/ 2147483647 w 9"/>
                <a:gd name="T5" fmla="*/ 2147483647 h 32"/>
                <a:gd name="T6" fmla="*/ 0 w 9"/>
                <a:gd name="T7" fmla="*/ 2147483647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6" name="Freeform 11"/>
            <p:cNvSpPr>
              <a:spLocks/>
            </p:cNvSpPr>
            <p:nvPr/>
          </p:nvSpPr>
          <p:spPr bwMode="black">
            <a:xfrm>
              <a:off x="2257" y="2127"/>
              <a:ext cx="21" cy="71"/>
            </a:xfrm>
            <a:custGeom>
              <a:avLst/>
              <a:gdLst>
                <a:gd name="T0" fmla="*/ 2147483647 w 9"/>
                <a:gd name="T1" fmla="*/ 2147483647 h 30"/>
                <a:gd name="T2" fmla="*/ 2147483647 w 9"/>
                <a:gd name="T3" fmla="*/ 2147483647 h 30"/>
                <a:gd name="T4" fmla="*/ 2147483647 w 9"/>
                <a:gd name="T5" fmla="*/ 2147483647 h 30"/>
                <a:gd name="T6" fmla="*/ 2147483647 w 9"/>
                <a:gd name="T7" fmla="*/ 0 h 30"/>
                <a:gd name="T8" fmla="*/ 2147483647 w 9"/>
                <a:gd name="T9" fmla="*/ 214748364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7" name="Freeform 12"/>
            <p:cNvSpPr>
              <a:spLocks/>
            </p:cNvSpPr>
            <p:nvPr/>
          </p:nvSpPr>
          <p:spPr bwMode="black">
            <a:xfrm>
              <a:off x="2231" y="2136"/>
              <a:ext cx="36" cy="64"/>
            </a:xfrm>
            <a:custGeom>
              <a:avLst/>
              <a:gdLst>
                <a:gd name="T0" fmla="*/ 0 w 15"/>
                <a:gd name="T1" fmla="*/ 0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8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2147483647 h 28"/>
                <a:gd name="T2" fmla="*/ 2147483647 w 21"/>
                <a:gd name="T3" fmla="*/ 2147483647 h 28"/>
                <a:gd name="T4" fmla="*/ 2147483647 w 21"/>
                <a:gd name="T5" fmla="*/ 0 h 28"/>
                <a:gd name="T6" fmla="*/ 0 w 21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9" name="Freeform 14"/>
            <p:cNvSpPr>
              <a:spLocks/>
            </p:cNvSpPr>
            <p:nvPr/>
          </p:nvSpPr>
          <p:spPr bwMode="black">
            <a:xfrm>
              <a:off x="2304" y="2148"/>
              <a:ext cx="31" cy="52"/>
            </a:xfrm>
            <a:custGeom>
              <a:avLst/>
              <a:gdLst>
                <a:gd name="T0" fmla="*/ 2147483647 w 13"/>
                <a:gd name="T1" fmla="*/ 2147483647 h 22"/>
                <a:gd name="T2" fmla="*/ 0 w 13"/>
                <a:gd name="T3" fmla="*/ 2147483647 h 22"/>
                <a:gd name="T4" fmla="*/ 2147483647 w 13"/>
                <a:gd name="T5" fmla="*/ 0 h 22"/>
                <a:gd name="T6" fmla="*/ 2147483647 w 13"/>
                <a:gd name="T7" fmla="*/ 214748364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0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2147483647 w 19"/>
                <a:gd name="T1" fmla="*/ 0 h 24"/>
                <a:gd name="T2" fmla="*/ 0 w 19"/>
                <a:gd name="T3" fmla="*/ 2147483647 h 24"/>
                <a:gd name="T4" fmla="*/ 2147483647 w 19"/>
                <a:gd name="T5" fmla="*/ 2147483647 h 24"/>
                <a:gd name="T6" fmla="*/ 2147483647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1" name="Freeform 16"/>
            <p:cNvSpPr>
              <a:spLocks/>
            </p:cNvSpPr>
            <p:nvPr/>
          </p:nvSpPr>
          <p:spPr bwMode="black">
            <a:xfrm>
              <a:off x="2205" y="2148"/>
              <a:ext cx="47" cy="62"/>
            </a:xfrm>
            <a:custGeom>
              <a:avLst/>
              <a:gdLst>
                <a:gd name="T0" fmla="*/ 0 w 20"/>
                <a:gd name="T1" fmla="*/ 2147483647 h 26"/>
                <a:gd name="T2" fmla="*/ 2147483647 w 20"/>
                <a:gd name="T3" fmla="*/ 2147483647 h 26"/>
                <a:gd name="T4" fmla="*/ 2147483647 w 20"/>
                <a:gd name="T5" fmla="*/ 0 h 26"/>
                <a:gd name="T6" fmla="*/ 0 w 20"/>
                <a:gd name="T7" fmla="*/ 2147483647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2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2147483647 w 19"/>
                <a:gd name="T1" fmla="*/ 2147483647 h 22"/>
                <a:gd name="T2" fmla="*/ 2147483647 w 19"/>
                <a:gd name="T3" fmla="*/ 0 h 22"/>
                <a:gd name="T4" fmla="*/ 0 w 19"/>
                <a:gd name="T5" fmla="*/ 2147483647 h 22"/>
                <a:gd name="T6" fmla="*/ 2147483647 w 19"/>
                <a:gd name="T7" fmla="*/ 2147483647 h 22"/>
                <a:gd name="T8" fmla="*/ 2147483647 w 19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3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2147483647 h 17"/>
                <a:gd name="T4" fmla="*/ 0 w 17"/>
                <a:gd name="T5" fmla="*/ 0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4" name="Freeform 19"/>
            <p:cNvSpPr>
              <a:spLocks/>
            </p:cNvSpPr>
            <p:nvPr/>
          </p:nvSpPr>
          <p:spPr bwMode="black">
            <a:xfrm>
              <a:off x="2326" y="2179"/>
              <a:ext cx="40" cy="38"/>
            </a:xfrm>
            <a:custGeom>
              <a:avLst/>
              <a:gdLst>
                <a:gd name="T0" fmla="*/ 2147483647 w 17"/>
                <a:gd name="T1" fmla="*/ 2147483647 h 16"/>
                <a:gd name="T2" fmla="*/ 2147483647 w 17"/>
                <a:gd name="T3" fmla="*/ 0 h 16"/>
                <a:gd name="T4" fmla="*/ 0 w 17"/>
                <a:gd name="T5" fmla="*/ 2147483647 h 16"/>
                <a:gd name="T6" fmla="*/ 2147483647 w 17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5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2147483647 h 10"/>
                <a:gd name="T2" fmla="*/ 2147483647 w 16"/>
                <a:gd name="T3" fmla="*/ 2147483647 h 10"/>
                <a:gd name="T4" fmla="*/ 0 w 16"/>
                <a:gd name="T5" fmla="*/ 0 h 10"/>
                <a:gd name="T6" fmla="*/ 0 w 16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6" name="Freeform 21"/>
            <p:cNvSpPr>
              <a:spLocks/>
            </p:cNvSpPr>
            <p:nvPr/>
          </p:nvSpPr>
          <p:spPr bwMode="black">
            <a:xfrm>
              <a:off x="2330" y="2203"/>
              <a:ext cx="36" cy="21"/>
            </a:xfrm>
            <a:custGeom>
              <a:avLst/>
              <a:gdLst>
                <a:gd name="T0" fmla="*/ 2147483647 w 15"/>
                <a:gd name="T1" fmla="*/ 2147483647 h 9"/>
                <a:gd name="T2" fmla="*/ 2147483647 w 15"/>
                <a:gd name="T3" fmla="*/ 0 h 9"/>
                <a:gd name="T4" fmla="*/ 0 w 15"/>
                <a:gd name="T5" fmla="*/ 2147483647 h 9"/>
                <a:gd name="T6" fmla="*/ 2147483647 w 15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7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8" name="Freeform 23"/>
            <p:cNvSpPr>
              <a:spLocks/>
            </p:cNvSpPr>
            <p:nvPr/>
          </p:nvSpPr>
          <p:spPr bwMode="black">
            <a:xfrm>
              <a:off x="2330" y="2219"/>
              <a:ext cx="36" cy="14"/>
            </a:xfrm>
            <a:custGeom>
              <a:avLst/>
              <a:gdLst>
                <a:gd name="T0" fmla="*/ 2147483647 w 15"/>
                <a:gd name="T1" fmla="*/ 2147483647 h 6"/>
                <a:gd name="T2" fmla="*/ 2147483647 w 15"/>
                <a:gd name="T3" fmla="*/ 0 h 6"/>
                <a:gd name="T4" fmla="*/ 0 w 15"/>
                <a:gd name="T5" fmla="*/ 2147483647 h 6"/>
                <a:gd name="T6" fmla="*/ 2147483647 w 15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49" name="Freeform 24"/>
            <p:cNvSpPr>
              <a:spLocks/>
            </p:cNvSpPr>
            <p:nvPr/>
          </p:nvSpPr>
          <p:spPr bwMode="black">
            <a:xfrm>
              <a:off x="2321" y="2106"/>
              <a:ext cx="33" cy="42"/>
            </a:xfrm>
            <a:custGeom>
              <a:avLst/>
              <a:gdLst>
                <a:gd name="T0" fmla="*/ 2147483647 w 14"/>
                <a:gd name="T1" fmla="*/ 2147483647 h 18"/>
                <a:gd name="T2" fmla="*/ 0 w 14"/>
                <a:gd name="T3" fmla="*/ 2147483647 h 18"/>
                <a:gd name="T4" fmla="*/ 2147483647 w 14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0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2147483647 h 1"/>
                <a:gd name="T2" fmla="*/ 2147483647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1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2147483647 w 14"/>
                <a:gd name="T1" fmla="*/ 2147483647 h 18"/>
                <a:gd name="T2" fmla="*/ 0 w 14"/>
                <a:gd name="T3" fmla="*/ 2147483647 h 18"/>
                <a:gd name="T4" fmla="*/ 2147483647 w 14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2" name="Freeform 27"/>
            <p:cNvSpPr>
              <a:spLocks/>
            </p:cNvSpPr>
            <p:nvPr/>
          </p:nvSpPr>
          <p:spPr bwMode="black">
            <a:xfrm>
              <a:off x="2269" y="2084"/>
              <a:ext cx="35" cy="38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0 h 16"/>
                <a:gd name="T6" fmla="*/ 0 w 15"/>
                <a:gd name="T7" fmla="*/ 2147483647 h 16"/>
                <a:gd name="T8" fmla="*/ 2147483647 w 15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90">
                <a:solidFill>
                  <a:srgbClr val="000000"/>
                </a:solidFill>
                <a:latin typeface="Arial Narrow" charset="0"/>
                <a:ea typeface="ＭＳ Ｐゴシック" charset="0"/>
              </a:endParaRPr>
            </a:p>
          </p:txBody>
        </p:sp>
        <p:sp>
          <p:nvSpPr>
            <p:cNvPr id="1054" name="Freeform 29"/>
            <p:cNvSpPr>
              <a:spLocks noEditPoints="1"/>
            </p:cNvSpPr>
            <p:nvPr/>
          </p:nvSpPr>
          <p:spPr bwMode="black">
            <a:xfrm>
              <a:off x="2423" y="2148"/>
              <a:ext cx="125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5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2147483647 w 34"/>
                <a:gd name="T1" fmla="*/ 2147483647 h 36"/>
                <a:gd name="T2" fmla="*/ 2147483647 w 34"/>
                <a:gd name="T3" fmla="*/ 0 h 36"/>
                <a:gd name="T4" fmla="*/ 0 w 34"/>
                <a:gd name="T5" fmla="*/ 0 h 36"/>
                <a:gd name="T6" fmla="*/ 0 w 34"/>
                <a:gd name="T7" fmla="*/ 2147483647 h 36"/>
                <a:gd name="T8" fmla="*/ 2147483647 w 34"/>
                <a:gd name="T9" fmla="*/ 2147483647 h 36"/>
                <a:gd name="T10" fmla="*/ 2147483647 w 34"/>
                <a:gd name="T11" fmla="*/ 2147483647 h 36"/>
                <a:gd name="T12" fmla="*/ 2147483647 w 34"/>
                <a:gd name="T13" fmla="*/ 2147483647 h 36"/>
                <a:gd name="T14" fmla="*/ 2147483647 w 34"/>
                <a:gd name="T15" fmla="*/ 2147483647 h 36"/>
                <a:gd name="T16" fmla="*/ 2147483647 w 34"/>
                <a:gd name="T17" fmla="*/ 2147483647 h 36"/>
                <a:gd name="T18" fmla="*/ 2147483647 w 34"/>
                <a:gd name="T19" fmla="*/ 2147483647 h 36"/>
                <a:gd name="T20" fmla="*/ 2147483647 w 34"/>
                <a:gd name="T21" fmla="*/ 2147483647 h 36"/>
                <a:gd name="T22" fmla="*/ 2147483647 w 34"/>
                <a:gd name="T23" fmla="*/ 0 h 36"/>
                <a:gd name="T24" fmla="*/ 2147483647 w 34"/>
                <a:gd name="T25" fmla="*/ 0 h 36"/>
                <a:gd name="T26" fmla="*/ 2147483647 w 34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6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7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2147483647 w 29"/>
                <a:gd name="T1" fmla="*/ 2147483647 h 36"/>
                <a:gd name="T2" fmla="*/ 2147483647 w 29"/>
                <a:gd name="T3" fmla="*/ 0 h 36"/>
                <a:gd name="T4" fmla="*/ 0 w 29"/>
                <a:gd name="T5" fmla="*/ 0 h 36"/>
                <a:gd name="T6" fmla="*/ 0 w 29"/>
                <a:gd name="T7" fmla="*/ 2147483647 h 36"/>
                <a:gd name="T8" fmla="*/ 2147483647 w 29"/>
                <a:gd name="T9" fmla="*/ 2147483647 h 36"/>
                <a:gd name="T10" fmla="*/ 2147483647 w 29"/>
                <a:gd name="T11" fmla="*/ 2147483647 h 36"/>
                <a:gd name="T12" fmla="*/ 2147483647 w 29"/>
                <a:gd name="T13" fmla="*/ 2147483647 h 36"/>
                <a:gd name="T14" fmla="*/ 2147483647 w 29"/>
                <a:gd name="T15" fmla="*/ 2147483647 h 36"/>
                <a:gd name="T16" fmla="*/ 2147483647 w 29"/>
                <a:gd name="T17" fmla="*/ 0 h 36"/>
                <a:gd name="T18" fmla="*/ 2147483647 w 29"/>
                <a:gd name="T19" fmla="*/ 0 h 36"/>
                <a:gd name="T20" fmla="*/ 2147483647 w 29"/>
                <a:gd name="T21" fmla="*/ 214748364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8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2147483647 w 21"/>
                <a:gd name="T1" fmla="*/ 2147483647 h 36"/>
                <a:gd name="T2" fmla="*/ 2147483647 w 21"/>
                <a:gd name="T3" fmla="*/ 2147483647 h 36"/>
                <a:gd name="T4" fmla="*/ 2147483647 w 21"/>
                <a:gd name="T5" fmla="*/ 2147483647 h 36"/>
                <a:gd name="T6" fmla="*/ 2147483647 w 21"/>
                <a:gd name="T7" fmla="*/ 2147483647 h 36"/>
                <a:gd name="T8" fmla="*/ 2147483647 w 21"/>
                <a:gd name="T9" fmla="*/ 2147483647 h 36"/>
                <a:gd name="T10" fmla="*/ 2147483647 w 21"/>
                <a:gd name="T11" fmla="*/ 2147483647 h 36"/>
                <a:gd name="T12" fmla="*/ 2147483647 w 21"/>
                <a:gd name="T13" fmla="*/ 2147483647 h 36"/>
                <a:gd name="T14" fmla="*/ 2147483647 w 21"/>
                <a:gd name="T15" fmla="*/ 2147483647 h 36"/>
                <a:gd name="T16" fmla="*/ 2147483647 w 21"/>
                <a:gd name="T17" fmla="*/ 0 h 36"/>
                <a:gd name="T18" fmla="*/ 0 w 21"/>
                <a:gd name="T19" fmla="*/ 0 h 36"/>
                <a:gd name="T20" fmla="*/ 0 w 21"/>
                <a:gd name="T21" fmla="*/ 2147483647 h 36"/>
                <a:gd name="T22" fmla="*/ 2147483647 w 21"/>
                <a:gd name="T23" fmla="*/ 2147483647 h 36"/>
                <a:gd name="T24" fmla="*/ 2147483647 w 21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59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2147483647 w 82"/>
                <a:gd name="T1" fmla="*/ 0 h 36"/>
                <a:gd name="T2" fmla="*/ 2147483647 w 82"/>
                <a:gd name="T3" fmla="*/ 0 h 36"/>
                <a:gd name="T4" fmla="*/ 2147483647 w 82"/>
                <a:gd name="T5" fmla="*/ 0 h 36"/>
                <a:gd name="T6" fmla="*/ 2147483647 w 82"/>
                <a:gd name="T7" fmla="*/ 2147483647 h 36"/>
                <a:gd name="T8" fmla="*/ 2147483647 w 82"/>
                <a:gd name="T9" fmla="*/ 0 h 36"/>
                <a:gd name="T10" fmla="*/ 2147483647 w 82"/>
                <a:gd name="T11" fmla="*/ 0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2147483647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2147483647 h 36"/>
                <a:gd name="T26" fmla="*/ 2147483647 w 82"/>
                <a:gd name="T27" fmla="*/ 2147483647 h 36"/>
                <a:gd name="T28" fmla="*/ 2147483647 w 82"/>
                <a:gd name="T29" fmla="*/ 0 h 36"/>
                <a:gd name="T30" fmla="*/ 0 w 82"/>
                <a:gd name="T31" fmla="*/ 0 h 36"/>
                <a:gd name="T32" fmla="*/ 0 w 82"/>
                <a:gd name="T33" fmla="*/ 2147483647 h 36"/>
                <a:gd name="T34" fmla="*/ 2147483647 w 82"/>
                <a:gd name="T35" fmla="*/ 2147483647 h 36"/>
                <a:gd name="T36" fmla="*/ 2147483647 w 82"/>
                <a:gd name="T37" fmla="*/ 2147483647 h 36"/>
                <a:gd name="T38" fmla="*/ 2147483647 w 82"/>
                <a:gd name="T39" fmla="*/ 2147483647 h 36"/>
                <a:gd name="T40" fmla="*/ 2147483647 w 82"/>
                <a:gd name="T41" fmla="*/ 2147483647 h 36"/>
                <a:gd name="T42" fmla="*/ 2147483647 w 82"/>
                <a:gd name="T43" fmla="*/ 2147483647 h 36"/>
                <a:gd name="T44" fmla="*/ 2147483647 w 82"/>
                <a:gd name="T45" fmla="*/ 2147483647 h 36"/>
                <a:gd name="T46" fmla="*/ 2147483647 w 82"/>
                <a:gd name="T47" fmla="*/ 2147483647 h 36"/>
                <a:gd name="T48" fmla="*/ 2147483647 w 82"/>
                <a:gd name="T49" fmla="*/ 2147483647 h 36"/>
                <a:gd name="T50" fmla="*/ 2147483647 w 82"/>
                <a:gd name="T51" fmla="*/ 2147483647 h 36"/>
                <a:gd name="T52" fmla="*/ 2147483647 w 82"/>
                <a:gd name="T53" fmla="*/ 2147483647 h 36"/>
                <a:gd name="T54" fmla="*/ 2147483647 w 82"/>
                <a:gd name="T55" fmla="*/ 2147483647 h 36"/>
                <a:gd name="T56" fmla="*/ 2147483647 w 82"/>
                <a:gd name="T57" fmla="*/ 0 h 36"/>
                <a:gd name="T58" fmla="*/ 2147483647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0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0" cy="85"/>
            </a:xfrm>
            <a:custGeom>
              <a:avLst/>
              <a:gdLst>
                <a:gd name="T0" fmla="*/ 2147483647 w 51"/>
                <a:gd name="T1" fmla="*/ 2147483647 h 36"/>
                <a:gd name="T2" fmla="*/ 2147483647 w 51"/>
                <a:gd name="T3" fmla="*/ 2147483647 h 36"/>
                <a:gd name="T4" fmla="*/ 2147483647 w 51"/>
                <a:gd name="T5" fmla="*/ 2147483647 h 36"/>
                <a:gd name="T6" fmla="*/ 2147483647 w 51"/>
                <a:gd name="T7" fmla="*/ 2147483647 h 36"/>
                <a:gd name="T8" fmla="*/ 2147483647 w 51"/>
                <a:gd name="T9" fmla="*/ 2147483647 h 36"/>
                <a:gd name="T10" fmla="*/ 2147483647 w 51"/>
                <a:gd name="T11" fmla="*/ 2147483647 h 36"/>
                <a:gd name="T12" fmla="*/ 2147483647 w 51"/>
                <a:gd name="T13" fmla="*/ 2147483647 h 36"/>
                <a:gd name="T14" fmla="*/ 2147483647 w 51"/>
                <a:gd name="T15" fmla="*/ 2147483647 h 36"/>
                <a:gd name="T16" fmla="*/ 2147483647 w 51"/>
                <a:gd name="T17" fmla="*/ 2147483647 h 36"/>
                <a:gd name="T18" fmla="*/ 2147483647 w 51"/>
                <a:gd name="T19" fmla="*/ 2147483647 h 36"/>
                <a:gd name="T20" fmla="*/ 2147483647 w 51"/>
                <a:gd name="T21" fmla="*/ 0 h 36"/>
                <a:gd name="T22" fmla="*/ 2147483647 w 51"/>
                <a:gd name="T23" fmla="*/ 0 h 36"/>
                <a:gd name="T24" fmla="*/ 2147483647 w 51"/>
                <a:gd name="T25" fmla="*/ 2147483647 h 36"/>
                <a:gd name="T26" fmla="*/ 2147483647 w 51"/>
                <a:gd name="T27" fmla="*/ 2147483647 h 36"/>
                <a:gd name="T28" fmla="*/ 2147483647 w 51"/>
                <a:gd name="T29" fmla="*/ 2147483647 h 36"/>
                <a:gd name="T30" fmla="*/ 2147483647 w 51"/>
                <a:gd name="T31" fmla="*/ 2147483647 h 36"/>
                <a:gd name="T32" fmla="*/ 2147483647 w 51"/>
                <a:gd name="T33" fmla="*/ 2147483647 h 36"/>
                <a:gd name="T34" fmla="*/ 2147483647 w 51"/>
                <a:gd name="T35" fmla="*/ 2147483647 h 36"/>
                <a:gd name="T36" fmla="*/ 2147483647 w 51"/>
                <a:gd name="T37" fmla="*/ 2147483647 h 36"/>
                <a:gd name="T38" fmla="*/ 2147483647 w 51"/>
                <a:gd name="T39" fmla="*/ 2147483647 h 36"/>
                <a:gd name="T40" fmla="*/ 2147483647 w 51"/>
                <a:gd name="T41" fmla="*/ 2147483647 h 36"/>
                <a:gd name="T42" fmla="*/ 2147483647 w 51"/>
                <a:gd name="T43" fmla="*/ 2147483647 h 36"/>
                <a:gd name="T44" fmla="*/ 2147483647 w 51"/>
                <a:gd name="T45" fmla="*/ 0 h 36"/>
                <a:gd name="T46" fmla="*/ 0 w 51"/>
                <a:gd name="T47" fmla="*/ 0 h 36"/>
                <a:gd name="T48" fmla="*/ 0 w 51"/>
                <a:gd name="T49" fmla="*/ 2147483647 h 36"/>
                <a:gd name="T50" fmla="*/ 2147483647 w 51"/>
                <a:gd name="T51" fmla="*/ 2147483647 h 36"/>
                <a:gd name="T52" fmla="*/ 2147483647 w 51"/>
                <a:gd name="T53" fmla="*/ 2147483647 h 36"/>
                <a:gd name="T54" fmla="*/ 2147483647 w 51"/>
                <a:gd name="T55" fmla="*/ 2147483647 h 36"/>
                <a:gd name="T56" fmla="*/ 2147483647 w 51"/>
                <a:gd name="T57" fmla="*/ 2147483647 h 36"/>
                <a:gd name="T58" fmla="*/ 2147483647 w 51"/>
                <a:gd name="T59" fmla="*/ 2147483647 h 36"/>
                <a:gd name="T60" fmla="*/ 2147483647 w 51"/>
                <a:gd name="T61" fmla="*/ 2147483647 h 36"/>
                <a:gd name="T62" fmla="*/ 2147483647 w 51"/>
                <a:gd name="T63" fmla="*/ 2147483647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1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2147483647 w 51"/>
                <a:gd name="T1" fmla="*/ 2147483647 h 36"/>
                <a:gd name="T2" fmla="*/ 2147483647 w 51"/>
                <a:gd name="T3" fmla="*/ 2147483647 h 36"/>
                <a:gd name="T4" fmla="*/ 2147483647 w 51"/>
                <a:gd name="T5" fmla="*/ 2147483647 h 36"/>
                <a:gd name="T6" fmla="*/ 2147483647 w 51"/>
                <a:gd name="T7" fmla="*/ 2147483647 h 36"/>
                <a:gd name="T8" fmla="*/ 2147483647 w 51"/>
                <a:gd name="T9" fmla="*/ 2147483647 h 36"/>
                <a:gd name="T10" fmla="*/ 2147483647 w 51"/>
                <a:gd name="T11" fmla="*/ 2147483647 h 36"/>
                <a:gd name="T12" fmla="*/ 2147483647 w 51"/>
                <a:gd name="T13" fmla="*/ 2147483647 h 36"/>
                <a:gd name="T14" fmla="*/ 2147483647 w 51"/>
                <a:gd name="T15" fmla="*/ 2147483647 h 36"/>
                <a:gd name="T16" fmla="*/ 2147483647 w 51"/>
                <a:gd name="T17" fmla="*/ 2147483647 h 36"/>
                <a:gd name="T18" fmla="*/ 2147483647 w 51"/>
                <a:gd name="T19" fmla="*/ 2147483647 h 36"/>
                <a:gd name="T20" fmla="*/ 2147483647 w 51"/>
                <a:gd name="T21" fmla="*/ 0 h 36"/>
                <a:gd name="T22" fmla="*/ 2147483647 w 51"/>
                <a:gd name="T23" fmla="*/ 0 h 36"/>
                <a:gd name="T24" fmla="*/ 2147483647 w 51"/>
                <a:gd name="T25" fmla="*/ 2147483647 h 36"/>
                <a:gd name="T26" fmla="*/ 2147483647 w 51"/>
                <a:gd name="T27" fmla="*/ 2147483647 h 36"/>
                <a:gd name="T28" fmla="*/ 2147483647 w 51"/>
                <a:gd name="T29" fmla="*/ 2147483647 h 36"/>
                <a:gd name="T30" fmla="*/ 2147483647 w 51"/>
                <a:gd name="T31" fmla="*/ 2147483647 h 36"/>
                <a:gd name="T32" fmla="*/ 2147483647 w 51"/>
                <a:gd name="T33" fmla="*/ 2147483647 h 36"/>
                <a:gd name="T34" fmla="*/ 2147483647 w 51"/>
                <a:gd name="T35" fmla="*/ 2147483647 h 36"/>
                <a:gd name="T36" fmla="*/ 2147483647 w 51"/>
                <a:gd name="T37" fmla="*/ 2147483647 h 36"/>
                <a:gd name="T38" fmla="*/ 2147483647 w 51"/>
                <a:gd name="T39" fmla="*/ 2147483647 h 36"/>
                <a:gd name="T40" fmla="*/ 2147483647 w 51"/>
                <a:gd name="T41" fmla="*/ 2147483647 h 36"/>
                <a:gd name="T42" fmla="*/ 2147483647 w 51"/>
                <a:gd name="T43" fmla="*/ 2147483647 h 36"/>
                <a:gd name="T44" fmla="*/ 2147483647 w 51"/>
                <a:gd name="T45" fmla="*/ 0 h 36"/>
                <a:gd name="T46" fmla="*/ 0 w 51"/>
                <a:gd name="T47" fmla="*/ 0 h 36"/>
                <a:gd name="T48" fmla="*/ 0 w 51"/>
                <a:gd name="T49" fmla="*/ 2147483647 h 36"/>
                <a:gd name="T50" fmla="*/ 2147483647 w 51"/>
                <a:gd name="T51" fmla="*/ 2147483647 h 36"/>
                <a:gd name="T52" fmla="*/ 2147483647 w 51"/>
                <a:gd name="T53" fmla="*/ 2147483647 h 36"/>
                <a:gd name="T54" fmla="*/ 2147483647 w 51"/>
                <a:gd name="T55" fmla="*/ 2147483647 h 36"/>
                <a:gd name="T56" fmla="*/ 2147483647 w 51"/>
                <a:gd name="T57" fmla="*/ 2147483647 h 36"/>
                <a:gd name="T58" fmla="*/ 2147483647 w 51"/>
                <a:gd name="T59" fmla="*/ 2147483647 h 36"/>
                <a:gd name="T60" fmla="*/ 2147483647 w 51"/>
                <a:gd name="T61" fmla="*/ 2147483647 h 36"/>
                <a:gd name="T62" fmla="*/ 2147483647 w 51"/>
                <a:gd name="T63" fmla="*/ 2147483647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2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2147483647 w 25"/>
                <a:gd name="T1" fmla="*/ 2147483647 h 36"/>
                <a:gd name="T2" fmla="*/ 2147483647 w 25"/>
                <a:gd name="T3" fmla="*/ 2147483647 h 36"/>
                <a:gd name="T4" fmla="*/ 2147483647 w 25"/>
                <a:gd name="T5" fmla="*/ 2147483647 h 36"/>
                <a:gd name="T6" fmla="*/ 2147483647 w 25"/>
                <a:gd name="T7" fmla="*/ 2147483647 h 36"/>
                <a:gd name="T8" fmla="*/ 2147483647 w 25"/>
                <a:gd name="T9" fmla="*/ 2147483647 h 36"/>
                <a:gd name="T10" fmla="*/ 2147483647 w 25"/>
                <a:gd name="T11" fmla="*/ 2147483647 h 36"/>
                <a:gd name="T12" fmla="*/ 2147483647 w 25"/>
                <a:gd name="T13" fmla="*/ 2147483647 h 36"/>
                <a:gd name="T14" fmla="*/ 2147483647 w 25"/>
                <a:gd name="T15" fmla="*/ 0 h 36"/>
                <a:gd name="T16" fmla="*/ 0 w 25"/>
                <a:gd name="T17" fmla="*/ 0 h 36"/>
                <a:gd name="T18" fmla="*/ 0 w 25"/>
                <a:gd name="T19" fmla="*/ 2147483647 h 36"/>
                <a:gd name="T20" fmla="*/ 0 w 25"/>
                <a:gd name="T21" fmla="*/ 2147483647 h 36"/>
                <a:gd name="T22" fmla="*/ 2147483647 w 25"/>
                <a:gd name="T23" fmla="*/ 2147483647 h 36"/>
                <a:gd name="T24" fmla="*/ 2147483647 w 25"/>
                <a:gd name="T25" fmla="*/ 2147483647 h 36"/>
                <a:gd name="T26" fmla="*/ 2147483647 w 25"/>
                <a:gd name="T27" fmla="*/ 2147483647 h 36"/>
                <a:gd name="T28" fmla="*/ 2147483647 w 25"/>
                <a:gd name="T29" fmla="*/ 2147483647 h 36"/>
                <a:gd name="T30" fmla="*/ 2147483647 w 25"/>
                <a:gd name="T31" fmla="*/ 2147483647 h 36"/>
                <a:gd name="T32" fmla="*/ 2147483647 w 25"/>
                <a:gd name="T33" fmla="*/ 214748364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3" name="Freeform 38"/>
            <p:cNvSpPr>
              <a:spLocks/>
            </p:cNvSpPr>
            <p:nvPr/>
          </p:nvSpPr>
          <p:spPr bwMode="black">
            <a:xfrm>
              <a:off x="2578" y="2146"/>
              <a:ext cx="55" cy="87"/>
            </a:xfrm>
            <a:custGeom>
              <a:avLst/>
              <a:gdLst>
                <a:gd name="T0" fmla="*/ 2147483647 w 23"/>
                <a:gd name="T1" fmla="*/ 2147483647 h 37"/>
                <a:gd name="T2" fmla="*/ 2147483647 w 23"/>
                <a:gd name="T3" fmla="*/ 2147483647 h 37"/>
                <a:gd name="T4" fmla="*/ 2147483647 w 23"/>
                <a:gd name="T5" fmla="*/ 2147483647 h 37"/>
                <a:gd name="T6" fmla="*/ 2147483647 w 23"/>
                <a:gd name="T7" fmla="*/ 2147483647 h 37"/>
                <a:gd name="T8" fmla="*/ 2147483647 w 23"/>
                <a:gd name="T9" fmla="*/ 2147483647 h 37"/>
                <a:gd name="T10" fmla="*/ 2147483647 w 23"/>
                <a:gd name="T11" fmla="*/ 0 h 37"/>
                <a:gd name="T12" fmla="*/ 0 w 23"/>
                <a:gd name="T13" fmla="*/ 2147483647 h 37"/>
                <a:gd name="T14" fmla="*/ 2147483647 w 23"/>
                <a:gd name="T15" fmla="*/ 2147483647 h 37"/>
                <a:gd name="T16" fmla="*/ 2147483647 w 23"/>
                <a:gd name="T17" fmla="*/ 2147483647 h 37"/>
                <a:gd name="T18" fmla="*/ 2147483647 w 23"/>
                <a:gd name="T19" fmla="*/ 2147483647 h 37"/>
                <a:gd name="T20" fmla="*/ 0 w 23"/>
                <a:gd name="T21" fmla="*/ 2147483647 h 37"/>
                <a:gd name="T22" fmla="*/ 0 w 23"/>
                <a:gd name="T23" fmla="*/ 2147483647 h 37"/>
                <a:gd name="T24" fmla="*/ 2147483647 w 23"/>
                <a:gd name="T25" fmla="*/ 2147483647 h 37"/>
                <a:gd name="T26" fmla="*/ 2147483647 w 23"/>
                <a:gd name="T27" fmla="*/ 2147483647 h 37"/>
                <a:gd name="T28" fmla="*/ 2147483647 w 23"/>
                <a:gd name="T29" fmla="*/ 2147483647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64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2147483647 w 15"/>
                <a:gd name="T1" fmla="*/ 2147483647 h 15"/>
                <a:gd name="T2" fmla="*/ 2147483647 w 15"/>
                <a:gd name="T3" fmla="*/ 2147483647 h 15"/>
                <a:gd name="T4" fmla="*/ 2147483647 w 15"/>
                <a:gd name="T5" fmla="*/ 2147483647 h 15"/>
                <a:gd name="T6" fmla="*/ 2147483647 w 15"/>
                <a:gd name="T7" fmla="*/ 2147483647 h 15"/>
                <a:gd name="T8" fmla="*/ 2147483647 w 15"/>
                <a:gd name="T9" fmla="*/ 2147483647 h 15"/>
                <a:gd name="T10" fmla="*/ 2147483647 w 15"/>
                <a:gd name="T11" fmla="*/ 2147483647 h 15"/>
                <a:gd name="T12" fmla="*/ 2147483647 w 15"/>
                <a:gd name="T13" fmla="*/ 2147483647 h 15"/>
                <a:gd name="T14" fmla="*/ 2147483647 w 15"/>
                <a:gd name="T15" fmla="*/ 2147483647 h 15"/>
                <a:gd name="T16" fmla="*/ 2147483647 w 15"/>
                <a:gd name="T17" fmla="*/ 2147483647 h 15"/>
                <a:gd name="T18" fmla="*/ 2147483647 w 15"/>
                <a:gd name="T19" fmla="*/ 2147483647 h 15"/>
                <a:gd name="T20" fmla="*/ 2147483647 w 15"/>
                <a:gd name="T21" fmla="*/ 2147483647 h 15"/>
                <a:gd name="T22" fmla="*/ 2147483647 w 15"/>
                <a:gd name="T23" fmla="*/ 2147483647 h 15"/>
                <a:gd name="T24" fmla="*/ 2147483647 w 15"/>
                <a:gd name="T25" fmla="*/ 2147483647 h 15"/>
                <a:gd name="T26" fmla="*/ 2147483647 w 15"/>
                <a:gd name="T27" fmla="*/ 2147483647 h 15"/>
                <a:gd name="T28" fmla="*/ 2147483647 w 15"/>
                <a:gd name="T29" fmla="*/ 2147483647 h 15"/>
                <a:gd name="T30" fmla="*/ 2147483647 w 15"/>
                <a:gd name="T31" fmla="*/ 2147483647 h 15"/>
                <a:gd name="T32" fmla="*/ 2147483647 w 15"/>
                <a:gd name="T33" fmla="*/ 2147483647 h 15"/>
                <a:gd name="T34" fmla="*/ 2147483647 w 15"/>
                <a:gd name="T35" fmla="*/ 2147483647 h 15"/>
                <a:gd name="T36" fmla="*/ 2147483647 w 15"/>
                <a:gd name="T37" fmla="*/ 2147483647 h 15"/>
                <a:gd name="T38" fmla="*/ 2147483647 w 15"/>
                <a:gd name="T39" fmla="*/ 0 h 15"/>
                <a:gd name="T40" fmla="*/ 0 w 15"/>
                <a:gd name="T41" fmla="*/ 2147483647 h 15"/>
                <a:gd name="T42" fmla="*/ 2147483647 w 15"/>
                <a:gd name="T43" fmla="*/ 2147483647 h 15"/>
                <a:gd name="T44" fmla="*/ 2147483647 w 15"/>
                <a:gd name="T45" fmla="*/ 2147483647 h 15"/>
                <a:gd name="T46" fmla="*/ 2147483647 w 15"/>
                <a:gd name="T47" fmla="*/ 2147483647 h 15"/>
                <a:gd name="T48" fmla="*/ 2147483647 w 15"/>
                <a:gd name="T49" fmla="*/ 2147483647 h 15"/>
                <a:gd name="T50" fmla="*/ 2147483647 w 15"/>
                <a:gd name="T51" fmla="*/ 2147483647 h 15"/>
                <a:gd name="T52" fmla="*/ 2147483647 w 15"/>
                <a:gd name="T53" fmla="*/ 2147483647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1" y="6908800"/>
            <a:ext cx="490061" cy="2438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45">
                <a:solidFill>
                  <a:srgbClr val="BFBFBF"/>
                </a:solidFill>
              </a:defRPr>
            </a:lvl1pPr>
          </a:lstStyle>
          <a:p>
            <a:pPr eaLnBrk="1" hangingPunct="1"/>
            <a:fld id="{C366BC65-78EE-43DC-9EC7-30FBFE3CC9D8}" type="slidenum">
              <a:rPr lang="en-US" smtClean="0">
                <a:latin typeface="Arial Narrow" panose="020B0606020202030204" pitchFamily="34" charset="0"/>
                <a:ea typeface="MS PGothic" panose="020B0600070205080204" pitchFamily="34" charset="-128"/>
              </a:rPr>
              <a:pPr eaLnBrk="1" hangingPunct="1"/>
              <a:t>‹#›</a:t>
            </a:fld>
            <a:endParaRPr lang="en-US" smtClean="0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Rectangle 50"/>
          <p:cNvSpPr>
            <a:spLocks noGrp="1" noChangeArrowheads="1"/>
          </p:cNvSpPr>
          <p:nvPr>
            <p:ph type="ftr" sz="quarter" idx="3"/>
          </p:nvPr>
        </p:nvSpPr>
        <p:spPr>
          <a:xfrm>
            <a:off x="1246822" y="6908800"/>
            <a:ext cx="4660583" cy="2438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45">
                <a:solidFill>
                  <a:srgbClr val="BFBFBF"/>
                </a:solidFill>
              </a:defRPr>
            </a:lvl1pPr>
          </a:lstStyle>
          <a:p>
            <a:pPr eaLnBrk="1" hangingPunct="1">
              <a:defRPr/>
            </a:pPr>
            <a:r>
              <a:rPr lang="en-US" smtClean="0">
                <a:latin typeface="Arial Narrow" panose="020B0606020202030204" pitchFamily="34" charset="0"/>
                <a:ea typeface="MS PGothic" panose="020B0600070205080204" pitchFamily="34" charset="-128"/>
              </a:rPr>
              <a:t>|     © 2014 Kaiser Foundation Health Plan, Inc. For internal use only.</a:t>
            </a:r>
            <a:endParaRPr lang="en-US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4" name="Rectangle 51"/>
          <p:cNvSpPr>
            <a:spLocks noGrp="1" noChangeArrowheads="1"/>
          </p:cNvSpPr>
          <p:nvPr>
            <p:ph type="dt" sz="half" idx="2"/>
          </p:nvPr>
        </p:nvSpPr>
        <p:spPr>
          <a:xfrm>
            <a:off x="480060" y="6908800"/>
            <a:ext cx="1340168" cy="2438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45">
                <a:solidFill>
                  <a:srgbClr val="BFBFBF"/>
                </a:solidFill>
              </a:defRPr>
            </a:lvl1pPr>
          </a:lstStyle>
          <a:p>
            <a:pPr eaLnBrk="1" hangingPunct="1">
              <a:defRPr/>
            </a:pPr>
            <a:fld id="{0D64EBB2-A5CE-4128-852D-C4325D469ED7}" type="datetime4">
              <a:rPr lang="en-US" smtClean="0">
                <a:latin typeface="Arial Narrow" panose="020B0606020202030204" pitchFamily="34" charset="0"/>
                <a:ea typeface="MS PGothic" panose="020B0600070205080204" pitchFamily="34" charset="-128"/>
              </a:rPr>
              <a:pPr eaLnBrk="1" hangingPunct="1">
                <a:defRPr/>
              </a:pPr>
              <a:t>March 25, 2017</a:t>
            </a:fld>
            <a:endParaRPr lang="en-US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81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20">
          <a:solidFill>
            <a:srgbClr val="007A3E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20">
          <a:solidFill>
            <a:srgbClr val="007A3E"/>
          </a:solidFill>
          <a:latin typeface="Arial Narrow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20">
          <a:solidFill>
            <a:srgbClr val="007A3E"/>
          </a:solidFill>
          <a:latin typeface="Arial Narrow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20">
          <a:solidFill>
            <a:srgbClr val="007A3E"/>
          </a:solidFill>
          <a:latin typeface="Arial Narrow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20">
          <a:solidFill>
            <a:srgbClr val="007A3E"/>
          </a:solidFill>
          <a:latin typeface="Arial Narrow" pitchFamily="34" charset="0"/>
          <a:ea typeface="MS PGothic" pitchFamily="34" charset="-128"/>
          <a:cs typeface="Arial" charset="0"/>
        </a:defRPr>
      </a:lvl5pPr>
      <a:lvl6pPr marL="48006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216A8B"/>
          </a:solidFill>
          <a:latin typeface="Arial Narrow" pitchFamily="34" charset="0"/>
          <a:cs typeface="Arial" charset="0"/>
        </a:defRPr>
      </a:lvl6pPr>
      <a:lvl7pPr marL="96012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216A8B"/>
          </a:solidFill>
          <a:latin typeface="Arial Narrow" pitchFamily="34" charset="0"/>
          <a:cs typeface="Arial" charset="0"/>
        </a:defRPr>
      </a:lvl7pPr>
      <a:lvl8pPr marL="144018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216A8B"/>
          </a:solidFill>
          <a:latin typeface="Arial Narrow" pitchFamily="34" charset="0"/>
          <a:cs typeface="Arial" charset="0"/>
        </a:defRPr>
      </a:lvl8pPr>
      <a:lvl9pPr marL="192024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216A8B"/>
          </a:solidFill>
          <a:latin typeface="Arial Narrow" pitchFamily="34" charset="0"/>
          <a:cs typeface="Arial" charset="0"/>
        </a:defRPr>
      </a:lvl9pPr>
    </p:titleStyle>
    <p:bodyStyle>
      <a:lvl1pPr marL="360045" indent="-36004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defRPr>
          <a:solidFill>
            <a:srgbClr val="006BA6"/>
          </a:solidFill>
          <a:latin typeface="+mn-lt"/>
          <a:ea typeface="MS PGothic" pitchFamily="34" charset="-128"/>
          <a:cs typeface="+mn-cs"/>
        </a:defRPr>
      </a:lvl1pPr>
      <a:lvl2pPr marL="780098" indent="-30003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defRPr>
          <a:solidFill>
            <a:srgbClr val="006BA6"/>
          </a:solidFill>
          <a:latin typeface="+mn-lt"/>
          <a:ea typeface="Arial" charset="0"/>
          <a:cs typeface="+mn-cs"/>
        </a:defRPr>
      </a:lvl2pPr>
      <a:lvl3pPr marL="120015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defRPr>
          <a:solidFill>
            <a:srgbClr val="006BA6"/>
          </a:solidFill>
          <a:latin typeface="+mn-lt"/>
          <a:ea typeface="Arial" charset="0"/>
          <a:cs typeface="+mn-cs"/>
        </a:defRPr>
      </a:lvl3pPr>
      <a:lvl4pPr marL="168021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SzPct val="85000"/>
        <a:buChar char="–"/>
        <a:defRPr sz="1680">
          <a:solidFill>
            <a:srgbClr val="003C71"/>
          </a:solidFill>
          <a:latin typeface="+mn-lt"/>
          <a:ea typeface="Arial" charset="0"/>
          <a:cs typeface="+mn-cs"/>
        </a:defRPr>
      </a:lvl4pPr>
      <a:lvl5pPr marL="216027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SzPct val="85000"/>
        <a:buChar char="»"/>
        <a:defRPr sz="1680">
          <a:solidFill>
            <a:srgbClr val="003C71"/>
          </a:solidFill>
          <a:latin typeface="+mn-lt"/>
          <a:ea typeface="Arial" charset="0"/>
          <a:cs typeface="+mn-cs"/>
        </a:defRPr>
      </a:lvl5pPr>
      <a:lvl6pPr marL="264033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80">
          <a:solidFill>
            <a:schemeClr val="tx1"/>
          </a:solidFill>
          <a:latin typeface="+mn-lt"/>
          <a:cs typeface="+mn-cs"/>
        </a:defRPr>
      </a:lvl6pPr>
      <a:lvl7pPr marL="312039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80">
          <a:solidFill>
            <a:schemeClr val="tx1"/>
          </a:solidFill>
          <a:latin typeface="+mn-lt"/>
          <a:cs typeface="+mn-cs"/>
        </a:defRPr>
      </a:lvl7pPr>
      <a:lvl8pPr marL="360045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80">
          <a:solidFill>
            <a:schemeClr val="tx1"/>
          </a:solidFill>
          <a:latin typeface="+mn-lt"/>
          <a:cs typeface="+mn-cs"/>
        </a:defRPr>
      </a:lvl8pPr>
      <a:lvl9pPr marL="408051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68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09" y="6711982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57" y="80995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37" tIns="47525" rIns="95037" bIns="475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20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037" tIns="47525" rIns="95037" bIns="475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00" tIns="44945" rIns="89900" bIns="44945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18" y="6824678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37" tIns="47525" rIns="95037" bIns="47525" numCol="1" anchor="t" anchorCtr="0" compatLnSpc="1">
            <a:prstTxWarp prst="textNoShape">
              <a:avLst/>
            </a:prstTxWarp>
          </a:bodyPr>
          <a:lstStyle>
            <a:lvl1pPr defTabSz="950600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4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</p:sldLayoutIdLst>
  <p:hf hdr="0" ftr="0" dt="0"/>
  <p:txStyles>
    <p:titleStyle>
      <a:lvl1pPr algn="l" defTabSz="948506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48506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48506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48506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48506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49550" algn="l" defTabSz="950600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899092" algn="l" defTabSz="950600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48641" algn="l" defTabSz="950600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798184" algn="l" defTabSz="950600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4116" indent="-334116" algn="l" defTabSz="948506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3118" indent="-174180" algn="l" defTabSz="948506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10983" indent="-174180" algn="l" defTabSz="948506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7269" indent="-174180" algn="l" defTabSz="948506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23547" indent="-174180" algn="l" defTabSz="948506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74687" indent="-177951" algn="l" defTabSz="950600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24219" indent="-177951" algn="l" defTabSz="950600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73761" indent="-177951" algn="l" defTabSz="950600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23305" indent="-177951" algn="l" defTabSz="950600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9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550" algn="l" defTabSz="899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9092" algn="l" defTabSz="899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641" algn="l" defTabSz="899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184" algn="l" defTabSz="899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7718" algn="l" defTabSz="899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7291" algn="l" defTabSz="899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6823" algn="l" defTabSz="899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6360" algn="l" defTabSz="899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09" y="6712012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57" y="81025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01" tIns="47407" rIns="94801" bIns="474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50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01" tIns="47407" rIns="94801" bIns="47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77" tIns="44828" rIns="89677" bIns="44828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18" y="6824678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01" tIns="47407" rIns="94801" bIns="47407" numCol="1" anchor="t" anchorCtr="0" compatLnSpc="1">
            <a:prstTxWarp prst="textNoShape">
              <a:avLst/>
            </a:prstTxWarp>
          </a:bodyPr>
          <a:lstStyle>
            <a:lvl1pPr defTabSz="948232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5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hf hdr="0" ftr="0" dt="0"/>
  <p:txStyles>
    <p:titleStyle>
      <a:lvl1pPr algn="l" defTabSz="94614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4614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4614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4614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46142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48431" algn="l" defTabSz="948232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896850" algn="l" defTabSz="948232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45281" algn="l" defTabSz="948232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793703" algn="l" defTabSz="948232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3284" indent="-333284" algn="l" defTabSz="946142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2236" indent="-173747" algn="l" defTabSz="946142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09211" indent="-173747" algn="l" defTabSz="946142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4606" indent="-173747" algn="l" defTabSz="946142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20000" indent="-173747" algn="l" defTabSz="946142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70023" indent="-177507" algn="l" defTabSz="948232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18428" indent="-177507" algn="l" defTabSz="948232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66847" indent="-177507" algn="l" defTabSz="948232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15275" indent="-177507" algn="l" defTabSz="948232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6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431" algn="l" defTabSz="896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850" algn="l" defTabSz="896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281" algn="l" defTabSz="896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703" algn="l" defTabSz="896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116" algn="l" defTabSz="896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0570" algn="l" defTabSz="896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8979" algn="l" defTabSz="896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7397" algn="l" defTabSz="8968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09" y="6712009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57" y="81022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5" tIns="47420" rIns="94825" bIns="474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47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25" tIns="47420" rIns="94825" bIns="47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701" tIns="44841" rIns="89701" bIns="44841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18" y="6824678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5" tIns="47420" rIns="94825" bIns="47420" numCol="1" anchor="t" anchorCtr="0" compatLnSpc="1">
            <a:prstTxWarp prst="textNoShape">
              <a:avLst/>
            </a:prstTxWarp>
          </a:bodyPr>
          <a:lstStyle>
            <a:lvl1pPr defTabSz="948485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9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</p:sldLayoutIdLst>
  <p:hf hdr="0" ftr="0" dt="0"/>
  <p:txStyles>
    <p:titleStyle>
      <a:lvl1pPr algn="l" defTabSz="94639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4639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4639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4639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4639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48550" algn="l" defTabSz="94848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897090" algn="l" defTabSz="94848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45642" algn="l" defTabSz="94848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794181" algn="l" defTabSz="94848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3374" indent="-333374" algn="l" defTabSz="94639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2332" indent="-173790" algn="l" defTabSz="94639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09399" indent="-173790" algn="l" defTabSz="94639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4900" indent="-173790" algn="l" defTabSz="94639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20378" indent="-173790" algn="l" defTabSz="94639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70522" indent="-177555" algn="l" defTabSz="94848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19048" indent="-177555" algn="l" defTabSz="94848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67587" indent="-177555" algn="l" defTabSz="94848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16134" indent="-177555" algn="l" defTabSz="94848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550" algn="l" defTabSz="89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090" algn="l" defTabSz="89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642" algn="l" defTabSz="89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4181" algn="l" defTabSz="89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2716" algn="l" defTabSz="89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90" algn="l" defTabSz="89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9821" algn="l" defTabSz="89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8357" algn="l" defTabSz="89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2" descr="purple_thi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960120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80060" y="729827"/>
            <a:ext cx="8641080" cy="59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Content Slide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80060" y="1852507"/>
            <a:ext cx="8641080" cy="194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011" y="6908800"/>
            <a:ext cx="490061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45">
                <a:solidFill>
                  <a:srgbClr val="414636"/>
                </a:solidFill>
              </a:defRPr>
            </a:lvl1pPr>
          </a:lstStyle>
          <a:p>
            <a:pPr eaLnBrk="1" hangingPunct="1"/>
            <a:fld id="{BD3FE4D8-EE47-40A8-A5F7-4A7E0985AD64}" type="slidenum">
              <a:rPr lang="en-US" smtClean="0">
                <a:latin typeface="Arial Narrow" panose="020B0606020202030204" pitchFamily="34" charset="0"/>
              </a:rPr>
              <a:pPr eaLnBrk="1" hangingPunct="1"/>
              <a:t>‹#›</a:t>
            </a:fld>
            <a:endParaRPr lang="en-US" smtClean="0">
              <a:latin typeface="Arial Narrow" panose="020B0606020202030204" pitchFamily="34" charset="0"/>
            </a:endParaRPr>
          </a:p>
        </p:txBody>
      </p:sp>
      <p:grpSp>
        <p:nvGrpSpPr>
          <p:cNvPr id="3078" name="Group 8"/>
          <p:cNvGrpSpPr>
            <a:grpSpLocks/>
          </p:cNvGrpSpPr>
          <p:nvPr userDrawn="1"/>
        </p:nvGrpSpPr>
        <p:grpSpPr bwMode="auto">
          <a:xfrm>
            <a:off x="7002543" y="6827520"/>
            <a:ext cx="2088594" cy="238761"/>
            <a:chOff x="2205" y="2084"/>
            <a:chExt cx="1349" cy="152"/>
          </a:xfrm>
        </p:grpSpPr>
        <p:sp>
          <p:nvSpPr>
            <p:cNvPr id="3081" name="Freeform 9"/>
            <p:cNvSpPr>
              <a:spLocks/>
            </p:cNvSpPr>
            <p:nvPr/>
          </p:nvSpPr>
          <p:spPr bwMode="black">
            <a:xfrm>
              <a:off x="2295" y="2127"/>
              <a:ext cx="21" cy="71"/>
            </a:xfrm>
            <a:custGeom>
              <a:avLst/>
              <a:gdLst>
                <a:gd name="T0" fmla="*/ 233849 w 9"/>
                <a:gd name="T1" fmla="*/ 64821 h 30"/>
                <a:gd name="T2" fmla="*/ 133628 w 9"/>
                <a:gd name="T3" fmla="*/ 0 h 30"/>
                <a:gd name="T4" fmla="*/ 0 w 9"/>
                <a:gd name="T5" fmla="*/ 2193647 h 30"/>
                <a:gd name="T6" fmla="*/ 492233 w 9"/>
                <a:gd name="T7" fmla="*/ 649662 h 30"/>
                <a:gd name="T8" fmla="*/ 233849 w 9"/>
                <a:gd name="T9" fmla="*/ 6482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black">
            <a:xfrm>
              <a:off x="2276" y="2122"/>
              <a:ext cx="21" cy="76"/>
            </a:xfrm>
            <a:custGeom>
              <a:avLst/>
              <a:gdLst>
                <a:gd name="T0" fmla="*/ 0 w 9"/>
                <a:gd name="T1" fmla="*/ 69972 h 32"/>
                <a:gd name="T2" fmla="*/ 233849 w 9"/>
                <a:gd name="T3" fmla="*/ 2454722 h 32"/>
                <a:gd name="T4" fmla="*/ 545648 w 9"/>
                <a:gd name="T5" fmla="*/ 69972 h 32"/>
                <a:gd name="T6" fmla="*/ 0 w 9"/>
                <a:gd name="T7" fmla="*/ 69972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black">
            <a:xfrm>
              <a:off x="2257" y="2127"/>
              <a:ext cx="21" cy="71"/>
            </a:xfrm>
            <a:custGeom>
              <a:avLst/>
              <a:gdLst>
                <a:gd name="T0" fmla="*/ 233849 w 9"/>
                <a:gd name="T1" fmla="*/ 64821 h 30"/>
                <a:gd name="T2" fmla="*/ 57269 w 9"/>
                <a:gd name="T3" fmla="*/ 649662 h 30"/>
                <a:gd name="T4" fmla="*/ 545648 w 9"/>
                <a:gd name="T5" fmla="*/ 2193647 h 30"/>
                <a:gd name="T6" fmla="*/ 412020 w 9"/>
                <a:gd name="T7" fmla="*/ 0 h 30"/>
                <a:gd name="T8" fmla="*/ 233849 w 9"/>
                <a:gd name="T9" fmla="*/ 6482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black">
            <a:xfrm>
              <a:off x="2231" y="2136"/>
              <a:ext cx="36" cy="64"/>
            </a:xfrm>
            <a:custGeom>
              <a:avLst/>
              <a:gdLst>
                <a:gd name="T0" fmla="*/ 0 w 15"/>
                <a:gd name="T1" fmla="*/ 0 h 27"/>
                <a:gd name="T2" fmla="*/ 1305233 w 15"/>
                <a:gd name="T3" fmla="*/ 2015192 h 27"/>
                <a:gd name="T4" fmla="*/ 805882 w 15"/>
                <a:gd name="T5" fmla="*/ 280775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424400 h 28"/>
                <a:gd name="T2" fmla="*/ 1657488 w 21"/>
                <a:gd name="T3" fmla="*/ 2356055 h 28"/>
                <a:gd name="T4" fmla="*/ 626671 w 21"/>
                <a:gd name="T5" fmla="*/ 0 h 28"/>
                <a:gd name="T6" fmla="*/ 0 w 21"/>
                <a:gd name="T7" fmla="*/ 42440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black">
            <a:xfrm>
              <a:off x="2304" y="2148"/>
              <a:ext cx="31" cy="52"/>
            </a:xfrm>
            <a:custGeom>
              <a:avLst/>
              <a:gdLst>
                <a:gd name="T0" fmla="*/ 244743 w 13"/>
                <a:gd name="T1" fmla="*/ 423762 h 22"/>
                <a:gd name="T2" fmla="*/ 0 w 13"/>
                <a:gd name="T3" fmla="*/ 1583863 h 22"/>
                <a:gd name="T4" fmla="*/ 1047502 w 13"/>
                <a:gd name="T5" fmla="*/ 0 h 22"/>
                <a:gd name="T6" fmla="*/ 244743 w 13"/>
                <a:gd name="T7" fmla="*/ 423762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593965 w 19"/>
                <a:gd name="T1" fmla="*/ 0 h 24"/>
                <a:gd name="T2" fmla="*/ 0 w 19"/>
                <a:gd name="T3" fmla="*/ 1832358 h 24"/>
                <a:gd name="T4" fmla="*/ 1048061 w 19"/>
                <a:gd name="T5" fmla="*/ 228824 h 24"/>
                <a:gd name="T6" fmla="*/ 593965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black">
            <a:xfrm>
              <a:off x="2205" y="2148"/>
              <a:ext cx="47" cy="62"/>
            </a:xfrm>
            <a:custGeom>
              <a:avLst/>
              <a:gdLst>
                <a:gd name="T0" fmla="*/ 0 w 20"/>
                <a:gd name="T1" fmla="*/ 808087 h 26"/>
                <a:gd name="T2" fmla="*/ 1331049 w 20"/>
                <a:gd name="T3" fmla="*/ 2099444 h 26"/>
                <a:gd name="T4" fmla="*/ 143977 w 20"/>
                <a:gd name="T5" fmla="*/ 0 h 26"/>
                <a:gd name="T6" fmla="*/ 0 w 20"/>
                <a:gd name="T7" fmla="*/ 808087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1343518 w 19"/>
                <a:gd name="T1" fmla="*/ 152034 h 22"/>
                <a:gd name="T2" fmla="*/ 1182259 w 19"/>
                <a:gd name="T3" fmla="*/ 0 h 22"/>
                <a:gd name="T4" fmla="*/ 0 w 19"/>
                <a:gd name="T5" fmla="*/ 1583863 h 22"/>
                <a:gd name="T6" fmla="*/ 1405002 w 19"/>
                <a:gd name="T7" fmla="*/ 518022 h 22"/>
                <a:gd name="T8" fmla="*/ 1343518 w 19"/>
                <a:gd name="T9" fmla="*/ 152034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599386 h 17"/>
                <a:gd name="T2" fmla="*/ 1149873 w 17"/>
                <a:gd name="T3" fmla="*/ 1149873 h 17"/>
                <a:gd name="T4" fmla="*/ 0 w 17"/>
                <a:gd name="T5" fmla="*/ 0 h 17"/>
                <a:gd name="T6" fmla="*/ 0 w 17"/>
                <a:gd name="T7" fmla="*/ 599386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black">
            <a:xfrm>
              <a:off x="2326" y="2179"/>
              <a:ext cx="40" cy="38"/>
            </a:xfrm>
            <a:custGeom>
              <a:avLst/>
              <a:gdLst>
                <a:gd name="T0" fmla="*/ 1149873 w 17"/>
                <a:gd name="T1" fmla="*/ 610344 h 16"/>
                <a:gd name="T2" fmla="*/ 1149873 w 17"/>
                <a:gd name="T3" fmla="*/ 0 h 16"/>
                <a:gd name="T4" fmla="*/ 0 w 17"/>
                <a:gd name="T5" fmla="*/ 1221945 h 16"/>
                <a:gd name="T6" fmla="*/ 1149873 w 17"/>
                <a:gd name="T7" fmla="*/ 610344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621084 h 10"/>
                <a:gd name="T2" fmla="*/ 1221945 w 16"/>
                <a:gd name="T3" fmla="*/ 882881 h 10"/>
                <a:gd name="T4" fmla="*/ 0 w 16"/>
                <a:gd name="T5" fmla="*/ 0 h 10"/>
                <a:gd name="T6" fmla="*/ 0 w 16"/>
                <a:gd name="T7" fmla="*/ 621084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black">
            <a:xfrm>
              <a:off x="2330" y="2203"/>
              <a:ext cx="36" cy="21"/>
            </a:xfrm>
            <a:custGeom>
              <a:avLst/>
              <a:gdLst>
                <a:gd name="T0" fmla="*/ 1305233 w 15"/>
                <a:gd name="T1" fmla="*/ 369068 h 9"/>
                <a:gd name="T2" fmla="*/ 1305233 w 15"/>
                <a:gd name="T3" fmla="*/ 0 h 9"/>
                <a:gd name="T4" fmla="*/ 0 w 15"/>
                <a:gd name="T5" fmla="*/ 545648 h 9"/>
                <a:gd name="T6" fmla="*/ 1305233 w 15"/>
                <a:gd name="T7" fmla="*/ 369068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black">
            <a:xfrm>
              <a:off x="2330" y="2219"/>
              <a:ext cx="36" cy="14"/>
            </a:xfrm>
            <a:custGeom>
              <a:avLst/>
              <a:gdLst>
                <a:gd name="T0" fmla="*/ 1305233 w 15"/>
                <a:gd name="T1" fmla="*/ 369068 h 6"/>
                <a:gd name="T2" fmla="*/ 1305233 w 15"/>
                <a:gd name="T3" fmla="*/ 0 h 6"/>
                <a:gd name="T4" fmla="*/ 0 w 15"/>
                <a:gd name="T5" fmla="*/ 369068 h 6"/>
                <a:gd name="T6" fmla="*/ 1305233 w 15"/>
                <a:gd name="T7" fmla="*/ 369068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black">
            <a:xfrm>
              <a:off x="2321" y="2106"/>
              <a:ext cx="33" cy="42"/>
            </a:xfrm>
            <a:custGeom>
              <a:avLst/>
              <a:gdLst>
                <a:gd name="T0" fmla="*/ 910093 w 14"/>
                <a:gd name="T1" fmla="*/ 602917 h 18"/>
                <a:gd name="T2" fmla="*/ 0 w 14"/>
                <a:gd name="T3" fmla="*/ 545648 h 18"/>
                <a:gd name="T4" fmla="*/ 910093 w 14"/>
                <a:gd name="T5" fmla="*/ 60291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8192 h 1"/>
                <a:gd name="T2" fmla="*/ 8192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974766 w 14"/>
                <a:gd name="T1" fmla="*/ 768133 h 18"/>
                <a:gd name="T2" fmla="*/ 0 w 14"/>
                <a:gd name="T3" fmla="*/ 768133 h 18"/>
                <a:gd name="T4" fmla="*/ 974766 w 14"/>
                <a:gd name="T5" fmla="*/ 76813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black">
            <a:xfrm>
              <a:off x="2269" y="2084"/>
              <a:ext cx="35" cy="38"/>
            </a:xfrm>
            <a:custGeom>
              <a:avLst/>
              <a:gdLst>
                <a:gd name="T0" fmla="*/ 412020 w 15"/>
                <a:gd name="T1" fmla="*/ 1221945 h 16"/>
                <a:gd name="T2" fmla="*/ 914695 w 15"/>
                <a:gd name="T3" fmla="*/ 610344 h 16"/>
                <a:gd name="T4" fmla="*/ 412020 w 15"/>
                <a:gd name="T5" fmla="*/ 0 h 16"/>
                <a:gd name="T6" fmla="*/ 0 w 15"/>
                <a:gd name="T7" fmla="*/ 610344 h 16"/>
                <a:gd name="T8" fmla="*/ 412020 w 15"/>
                <a:gd name="T9" fmla="*/ 1221945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90" smtClean="0">
                <a:solidFill>
                  <a:srgbClr val="000000"/>
                </a:solidFill>
              </a:endParaRPr>
            </a:p>
          </p:txBody>
        </p:sp>
        <p:sp>
          <p:nvSpPr>
            <p:cNvPr id="3101" name="Freeform 29"/>
            <p:cNvSpPr>
              <a:spLocks noEditPoints="1"/>
            </p:cNvSpPr>
            <p:nvPr/>
          </p:nvSpPr>
          <p:spPr bwMode="black">
            <a:xfrm>
              <a:off x="2423" y="2148"/>
              <a:ext cx="125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1149873 w 34"/>
                <a:gd name="T1" fmla="*/ 1831516 h 36"/>
                <a:gd name="T2" fmla="*/ 687602 w 34"/>
                <a:gd name="T3" fmla="*/ 0 h 36"/>
                <a:gd name="T4" fmla="*/ 0 w 34"/>
                <a:gd name="T5" fmla="*/ 0 h 36"/>
                <a:gd name="T6" fmla="*/ 0 w 34"/>
                <a:gd name="T7" fmla="*/ 2558854 h 36"/>
                <a:gd name="T8" fmla="*/ 406887 w 34"/>
                <a:gd name="T9" fmla="*/ 2558854 h 36"/>
                <a:gd name="T10" fmla="*/ 406887 w 34"/>
                <a:gd name="T11" fmla="*/ 355541 h 36"/>
                <a:gd name="T12" fmla="*/ 957381 w 34"/>
                <a:gd name="T13" fmla="*/ 2558854 h 36"/>
                <a:gd name="T14" fmla="*/ 1357586 w 34"/>
                <a:gd name="T15" fmla="*/ 2558854 h 36"/>
                <a:gd name="T16" fmla="*/ 1898558 w 34"/>
                <a:gd name="T17" fmla="*/ 355541 h 36"/>
                <a:gd name="T18" fmla="*/ 1898558 w 34"/>
                <a:gd name="T19" fmla="*/ 2558854 h 36"/>
                <a:gd name="T20" fmla="*/ 2299040 w 34"/>
                <a:gd name="T21" fmla="*/ 2558854 h 36"/>
                <a:gd name="T22" fmla="*/ 2299040 w 34"/>
                <a:gd name="T23" fmla="*/ 0 h 36"/>
                <a:gd name="T24" fmla="*/ 1555565 w 34"/>
                <a:gd name="T25" fmla="*/ 0 h 36"/>
                <a:gd name="T26" fmla="*/ 1149873 w 34"/>
                <a:gd name="T27" fmla="*/ 1831516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1497730 w 29"/>
                <a:gd name="T1" fmla="*/ 1982087 h 36"/>
                <a:gd name="T2" fmla="*/ 578429 w 29"/>
                <a:gd name="T3" fmla="*/ 0 h 36"/>
                <a:gd name="T4" fmla="*/ 0 w 29"/>
                <a:gd name="T5" fmla="*/ 0 h 36"/>
                <a:gd name="T6" fmla="*/ 0 w 29"/>
                <a:gd name="T7" fmla="*/ 2558854 h 36"/>
                <a:gd name="T8" fmla="*/ 387464 w 29"/>
                <a:gd name="T9" fmla="*/ 2558854 h 36"/>
                <a:gd name="T10" fmla="*/ 387464 w 29"/>
                <a:gd name="T11" fmla="*/ 636591 h 36"/>
                <a:gd name="T12" fmla="*/ 1296638 w 29"/>
                <a:gd name="T13" fmla="*/ 2558854 h 36"/>
                <a:gd name="T14" fmla="*/ 1875402 w 29"/>
                <a:gd name="T15" fmla="*/ 2558854 h 36"/>
                <a:gd name="T16" fmla="*/ 1875402 w 29"/>
                <a:gd name="T17" fmla="*/ 0 h 36"/>
                <a:gd name="T18" fmla="*/ 1497730 w 29"/>
                <a:gd name="T19" fmla="*/ 0 h 36"/>
                <a:gd name="T20" fmla="*/ 1497730 w 29"/>
                <a:gd name="T21" fmla="*/ 198208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1657488 w 21"/>
                <a:gd name="T1" fmla="*/ 2187057 h 36"/>
                <a:gd name="T2" fmla="*/ 462771 w 21"/>
                <a:gd name="T3" fmla="*/ 2187057 h 36"/>
                <a:gd name="T4" fmla="*/ 462771 w 21"/>
                <a:gd name="T5" fmla="*/ 1503062 h 36"/>
                <a:gd name="T6" fmla="*/ 1322981 w 21"/>
                <a:gd name="T7" fmla="*/ 1503062 h 36"/>
                <a:gd name="T8" fmla="*/ 1322981 w 21"/>
                <a:gd name="T9" fmla="*/ 1055870 h 36"/>
                <a:gd name="T10" fmla="*/ 462771 w 21"/>
                <a:gd name="T11" fmla="*/ 1055870 h 36"/>
                <a:gd name="T12" fmla="*/ 462771 w 21"/>
                <a:gd name="T13" fmla="*/ 355541 h 36"/>
                <a:gd name="T14" fmla="*/ 1586276 w 21"/>
                <a:gd name="T15" fmla="*/ 355541 h 36"/>
                <a:gd name="T16" fmla="*/ 1586276 w 21"/>
                <a:gd name="T17" fmla="*/ 0 h 36"/>
                <a:gd name="T18" fmla="*/ 0 w 21"/>
                <a:gd name="T19" fmla="*/ 0 h 36"/>
                <a:gd name="T20" fmla="*/ 0 w 21"/>
                <a:gd name="T21" fmla="*/ 2558854 h 36"/>
                <a:gd name="T22" fmla="*/ 1657488 w 21"/>
                <a:gd name="T23" fmla="*/ 2558854 h 36"/>
                <a:gd name="T24" fmla="*/ 1657488 w 21"/>
                <a:gd name="T25" fmla="*/ 218705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3559954 w 82"/>
                <a:gd name="T1" fmla="*/ 0 h 36"/>
                <a:gd name="T2" fmla="*/ 3559954 w 82"/>
                <a:gd name="T3" fmla="*/ 0 h 36"/>
                <a:gd name="T4" fmla="*/ 3511012 w 82"/>
                <a:gd name="T5" fmla="*/ 0 h 36"/>
                <a:gd name="T6" fmla="*/ 3511012 w 82"/>
                <a:gd name="T7" fmla="*/ 1982087 h 36"/>
                <a:gd name="T8" fmla="*/ 2456937 w 82"/>
                <a:gd name="T9" fmla="*/ 0 h 36"/>
                <a:gd name="T10" fmla="*/ 1910905 w 82"/>
                <a:gd name="T11" fmla="*/ 0 h 36"/>
                <a:gd name="T12" fmla="*/ 1910905 w 82"/>
                <a:gd name="T13" fmla="*/ 2187057 h 36"/>
                <a:gd name="T14" fmla="*/ 522421 w 82"/>
                <a:gd name="T15" fmla="*/ 2187057 h 36"/>
                <a:gd name="T16" fmla="*/ 522421 w 82"/>
                <a:gd name="T17" fmla="*/ 1503062 h 36"/>
                <a:gd name="T18" fmla="*/ 1324324 w 82"/>
                <a:gd name="T19" fmla="*/ 1503062 h 36"/>
                <a:gd name="T20" fmla="*/ 1324324 w 82"/>
                <a:gd name="T21" fmla="*/ 1055870 h 36"/>
                <a:gd name="T22" fmla="*/ 522421 w 82"/>
                <a:gd name="T23" fmla="*/ 1055870 h 36"/>
                <a:gd name="T24" fmla="*/ 522421 w 82"/>
                <a:gd name="T25" fmla="*/ 355541 h 36"/>
                <a:gd name="T26" fmla="*/ 1444974 w 82"/>
                <a:gd name="T27" fmla="*/ 355541 h 36"/>
                <a:gd name="T28" fmla="*/ 1444974 w 82"/>
                <a:gd name="T29" fmla="*/ 0 h 36"/>
                <a:gd name="T30" fmla="*/ 0 w 82"/>
                <a:gd name="T31" fmla="*/ 0 h 36"/>
                <a:gd name="T32" fmla="*/ 0 w 82"/>
                <a:gd name="T33" fmla="*/ 2558854 h 36"/>
                <a:gd name="T34" fmla="*/ 2247788 w 82"/>
                <a:gd name="T35" fmla="*/ 2558854 h 36"/>
                <a:gd name="T36" fmla="*/ 2247788 w 82"/>
                <a:gd name="T37" fmla="*/ 2558854 h 36"/>
                <a:gd name="T38" fmla="*/ 2247788 w 82"/>
                <a:gd name="T39" fmla="*/ 636591 h 36"/>
                <a:gd name="T40" fmla="*/ 3350924 w 82"/>
                <a:gd name="T41" fmla="*/ 2558854 h 36"/>
                <a:gd name="T42" fmla="*/ 3938039 w 82"/>
                <a:gd name="T43" fmla="*/ 2558854 h 36"/>
                <a:gd name="T44" fmla="*/ 3938039 w 82"/>
                <a:gd name="T45" fmla="*/ 355541 h 36"/>
                <a:gd name="T46" fmla="*/ 4729952 w 82"/>
                <a:gd name="T47" fmla="*/ 355541 h 36"/>
                <a:gd name="T48" fmla="*/ 4729952 w 82"/>
                <a:gd name="T49" fmla="*/ 2558854 h 36"/>
                <a:gd name="T50" fmla="*/ 5159759 w 82"/>
                <a:gd name="T51" fmla="*/ 2558854 h 36"/>
                <a:gd name="T52" fmla="*/ 5159759 w 82"/>
                <a:gd name="T53" fmla="*/ 355541 h 36"/>
                <a:gd name="T54" fmla="*/ 5965900 w 82"/>
                <a:gd name="T55" fmla="*/ 355541 h 36"/>
                <a:gd name="T56" fmla="*/ 5965900 w 82"/>
                <a:gd name="T57" fmla="*/ 0 h 36"/>
                <a:gd name="T58" fmla="*/ 3559954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7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0" cy="85"/>
            </a:xfrm>
            <a:custGeom>
              <a:avLst/>
              <a:gdLst>
                <a:gd name="T0" fmla="*/ 2153202 w 51"/>
                <a:gd name="T1" fmla="*/ 1055870 h 36"/>
                <a:gd name="T2" fmla="*/ 2153202 w 51"/>
                <a:gd name="T3" fmla="*/ 1055870 h 36"/>
                <a:gd name="T4" fmla="*/ 2153202 w 51"/>
                <a:gd name="T5" fmla="*/ 355541 h 36"/>
                <a:gd name="T6" fmla="*/ 2506762 w 51"/>
                <a:gd name="T7" fmla="*/ 355541 h 36"/>
                <a:gd name="T8" fmla="*/ 2994934 w 51"/>
                <a:gd name="T9" fmla="*/ 727338 h 36"/>
                <a:gd name="T10" fmla="*/ 2506762 w 51"/>
                <a:gd name="T11" fmla="*/ 1055870 h 36"/>
                <a:gd name="T12" fmla="*/ 2153202 w 51"/>
                <a:gd name="T13" fmla="*/ 1055870 h 36"/>
                <a:gd name="T14" fmla="*/ 3194320 w 51"/>
                <a:gd name="T15" fmla="*/ 1297239 h 36"/>
                <a:gd name="T16" fmla="*/ 3401833 w 51"/>
                <a:gd name="T17" fmla="*/ 727338 h 36"/>
                <a:gd name="T18" fmla="*/ 3194320 w 51"/>
                <a:gd name="T19" fmla="*/ 214358 h 36"/>
                <a:gd name="T20" fmla="*/ 2449195 w 51"/>
                <a:gd name="T21" fmla="*/ 0 h 36"/>
                <a:gd name="T22" fmla="*/ 1764489 w 51"/>
                <a:gd name="T23" fmla="*/ 0 h 36"/>
                <a:gd name="T24" fmla="*/ 1764489 w 51"/>
                <a:gd name="T25" fmla="*/ 1055870 h 36"/>
                <a:gd name="T26" fmla="*/ 1764489 w 51"/>
                <a:gd name="T27" fmla="*/ 1055870 h 36"/>
                <a:gd name="T28" fmla="*/ 1764489 w 51"/>
                <a:gd name="T29" fmla="*/ 2187057 h 36"/>
                <a:gd name="T30" fmla="*/ 462433 w 51"/>
                <a:gd name="T31" fmla="*/ 2187057 h 36"/>
                <a:gd name="T32" fmla="*/ 462433 w 51"/>
                <a:gd name="T33" fmla="*/ 1503062 h 36"/>
                <a:gd name="T34" fmla="*/ 1210955 w 51"/>
                <a:gd name="T35" fmla="*/ 1503062 h 36"/>
                <a:gd name="T36" fmla="*/ 1210955 w 51"/>
                <a:gd name="T37" fmla="*/ 1055870 h 36"/>
                <a:gd name="T38" fmla="*/ 462433 w 51"/>
                <a:gd name="T39" fmla="*/ 1055870 h 36"/>
                <a:gd name="T40" fmla="*/ 462433 w 51"/>
                <a:gd name="T41" fmla="*/ 355541 h 36"/>
                <a:gd name="T42" fmla="*/ 1357586 w 51"/>
                <a:gd name="T43" fmla="*/ 355541 h 36"/>
                <a:gd name="T44" fmla="*/ 1357586 w 51"/>
                <a:gd name="T45" fmla="*/ 0 h 36"/>
                <a:gd name="T46" fmla="*/ 0 w 51"/>
                <a:gd name="T47" fmla="*/ 0 h 36"/>
                <a:gd name="T48" fmla="*/ 0 w 51"/>
                <a:gd name="T49" fmla="*/ 2558854 h 36"/>
                <a:gd name="T50" fmla="*/ 2153202 w 51"/>
                <a:gd name="T51" fmla="*/ 2558854 h 36"/>
                <a:gd name="T52" fmla="*/ 2153202 w 51"/>
                <a:gd name="T53" fmla="*/ 1503062 h 36"/>
                <a:gd name="T54" fmla="*/ 2360925 w 51"/>
                <a:gd name="T55" fmla="*/ 1503062 h 36"/>
                <a:gd name="T56" fmla="*/ 2994934 w 51"/>
                <a:gd name="T57" fmla="*/ 2558854 h 36"/>
                <a:gd name="T58" fmla="*/ 3452591 w 51"/>
                <a:gd name="T59" fmla="*/ 2558854 h 36"/>
                <a:gd name="T60" fmla="*/ 2849306 w 51"/>
                <a:gd name="T61" fmla="*/ 1412225 h 36"/>
                <a:gd name="T62" fmla="*/ 3194320 w 51"/>
                <a:gd name="T63" fmla="*/ 1297239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8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2412443 w 51"/>
                <a:gd name="T1" fmla="*/ 1055870 h 36"/>
                <a:gd name="T2" fmla="*/ 2412443 w 51"/>
                <a:gd name="T3" fmla="*/ 1055870 h 36"/>
                <a:gd name="T4" fmla="*/ 2412443 w 51"/>
                <a:gd name="T5" fmla="*/ 355541 h 36"/>
                <a:gd name="T6" fmla="*/ 2803067 w 51"/>
                <a:gd name="T7" fmla="*/ 355541 h 36"/>
                <a:gd name="T8" fmla="*/ 3243970 w 51"/>
                <a:gd name="T9" fmla="*/ 727338 h 36"/>
                <a:gd name="T10" fmla="*/ 2803067 w 51"/>
                <a:gd name="T11" fmla="*/ 1055870 h 36"/>
                <a:gd name="T12" fmla="*/ 2412443 w 51"/>
                <a:gd name="T13" fmla="*/ 1055870 h 36"/>
                <a:gd name="T14" fmla="*/ 3470857 w 51"/>
                <a:gd name="T15" fmla="*/ 1297239 h 36"/>
                <a:gd name="T16" fmla="*/ 3780109 w 51"/>
                <a:gd name="T17" fmla="*/ 727338 h 36"/>
                <a:gd name="T18" fmla="*/ 3470857 w 51"/>
                <a:gd name="T19" fmla="*/ 214358 h 36"/>
                <a:gd name="T20" fmla="*/ 2705719 w 51"/>
                <a:gd name="T21" fmla="*/ 0 h 36"/>
                <a:gd name="T22" fmla="*/ 1877588 w 51"/>
                <a:gd name="T23" fmla="*/ 0 h 36"/>
                <a:gd name="T24" fmla="*/ 1877588 w 51"/>
                <a:gd name="T25" fmla="*/ 1055870 h 36"/>
                <a:gd name="T26" fmla="*/ 1877588 w 51"/>
                <a:gd name="T27" fmla="*/ 1055870 h 36"/>
                <a:gd name="T28" fmla="*/ 1877588 w 51"/>
                <a:gd name="T29" fmla="*/ 2187057 h 36"/>
                <a:gd name="T30" fmla="*/ 440903 w 51"/>
                <a:gd name="T31" fmla="*/ 2187057 h 36"/>
                <a:gd name="T32" fmla="*/ 440903 w 51"/>
                <a:gd name="T33" fmla="*/ 1503062 h 36"/>
                <a:gd name="T34" fmla="*/ 1272045 w 51"/>
                <a:gd name="T35" fmla="*/ 1503062 h 36"/>
                <a:gd name="T36" fmla="*/ 1272045 w 51"/>
                <a:gd name="T37" fmla="*/ 1055870 h 36"/>
                <a:gd name="T38" fmla="*/ 440903 w 51"/>
                <a:gd name="T39" fmla="*/ 1055870 h 36"/>
                <a:gd name="T40" fmla="*/ 440903 w 51"/>
                <a:gd name="T41" fmla="*/ 355541 h 36"/>
                <a:gd name="T42" fmla="*/ 1502962 w 51"/>
                <a:gd name="T43" fmla="*/ 355541 h 36"/>
                <a:gd name="T44" fmla="*/ 1502962 w 51"/>
                <a:gd name="T45" fmla="*/ 0 h 36"/>
                <a:gd name="T46" fmla="*/ 0 w 51"/>
                <a:gd name="T47" fmla="*/ 0 h 36"/>
                <a:gd name="T48" fmla="*/ 0 w 51"/>
                <a:gd name="T49" fmla="*/ 2558854 h 36"/>
                <a:gd name="T50" fmla="*/ 2412443 w 51"/>
                <a:gd name="T51" fmla="*/ 2558854 h 36"/>
                <a:gd name="T52" fmla="*/ 2412443 w 51"/>
                <a:gd name="T53" fmla="*/ 1503062 h 36"/>
                <a:gd name="T54" fmla="*/ 2639342 w 51"/>
                <a:gd name="T55" fmla="*/ 1503062 h 36"/>
                <a:gd name="T56" fmla="*/ 3311174 w 51"/>
                <a:gd name="T57" fmla="*/ 2558854 h 36"/>
                <a:gd name="T58" fmla="*/ 3849126 w 51"/>
                <a:gd name="T59" fmla="*/ 2558854 h 36"/>
                <a:gd name="T60" fmla="*/ 3083989 w 51"/>
                <a:gd name="T61" fmla="*/ 1412225 h 36"/>
                <a:gd name="T62" fmla="*/ 3470857 w 51"/>
                <a:gd name="T63" fmla="*/ 1297239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9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835001 w 25"/>
                <a:gd name="T1" fmla="*/ 1147521 h 36"/>
                <a:gd name="T2" fmla="*/ 504332 w 25"/>
                <a:gd name="T3" fmla="*/ 1147521 h 36"/>
                <a:gd name="T4" fmla="*/ 504332 w 25"/>
                <a:gd name="T5" fmla="*/ 355541 h 36"/>
                <a:gd name="T6" fmla="*/ 835001 w 25"/>
                <a:gd name="T7" fmla="*/ 355541 h 36"/>
                <a:gd name="T8" fmla="*/ 1253844 w 25"/>
                <a:gd name="T9" fmla="*/ 775701 h 36"/>
                <a:gd name="T10" fmla="*/ 835001 w 25"/>
                <a:gd name="T11" fmla="*/ 1147521 h 36"/>
                <a:gd name="T12" fmla="*/ 1489507 w 25"/>
                <a:gd name="T13" fmla="*/ 214358 h 36"/>
                <a:gd name="T14" fmla="*/ 771751 w 25"/>
                <a:gd name="T15" fmla="*/ 0 h 36"/>
                <a:gd name="T16" fmla="*/ 0 w 25"/>
                <a:gd name="T17" fmla="*/ 0 h 36"/>
                <a:gd name="T18" fmla="*/ 0 w 25"/>
                <a:gd name="T19" fmla="*/ 1503062 h 36"/>
                <a:gd name="T20" fmla="*/ 0 w 25"/>
                <a:gd name="T21" fmla="*/ 2558854 h 36"/>
                <a:gd name="T22" fmla="*/ 504332 w 25"/>
                <a:gd name="T23" fmla="*/ 2558854 h 36"/>
                <a:gd name="T24" fmla="*/ 504332 w 25"/>
                <a:gd name="T25" fmla="*/ 1503062 h 36"/>
                <a:gd name="T26" fmla="*/ 771751 w 25"/>
                <a:gd name="T27" fmla="*/ 1503062 h 36"/>
                <a:gd name="T28" fmla="*/ 1489507 w 25"/>
                <a:gd name="T29" fmla="*/ 1297239 h 36"/>
                <a:gd name="T30" fmla="*/ 1758084 w 25"/>
                <a:gd name="T31" fmla="*/ 775701 h 36"/>
                <a:gd name="T32" fmla="*/ 1489507 w 25"/>
                <a:gd name="T33" fmla="*/ 214358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black">
            <a:xfrm>
              <a:off x="2578" y="2146"/>
              <a:ext cx="55" cy="87"/>
            </a:xfrm>
            <a:custGeom>
              <a:avLst/>
              <a:gdLst>
                <a:gd name="T0" fmla="*/ 1155957 w 23"/>
                <a:gd name="T1" fmla="*/ 1079310 h 37"/>
                <a:gd name="T2" fmla="*/ 483400 w 23"/>
                <a:gd name="T3" fmla="*/ 681083 h 37"/>
                <a:gd name="T4" fmla="*/ 1082058 w 23"/>
                <a:gd name="T5" fmla="*/ 340191 h 37"/>
                <a:gd name="T6" fmla="*/ 1753728 w 23"/>
                <a:gd name="T7" fmla="*/ 459017 h 37"/>
                <a:gd name="T8" fmla="*/ 1753728 w 23"/>
                <a:gd name="T9" fmla="*/ 144679 h 37"/>
                <a:gd name="T10" fmla="*/ 1082058 w 23"/>
                <a:gd name="T11" fmla="*/ 0 h 37"/>
                <a:gd name="T12" fmla="*/ 0 w 23"/>
                <a:gd name="T13" fmla="*/ 738378 h 37"/>
                <a:gd name="T14" fmla="*/ 830823 w 23"/>
                <a:gd name="T15" fmla="*/ 1395344 h 37"/>
                <a:gd name="T16" fmla="*/ 1431741 w 23"/>
                <a:gd name="T17" fmla="*/ 1797044 h 37"/>
                <a:gd name="T18" fmla="*/ 830823 w 23"/>
                <a:gd name="T19" fmla="*/ 2137973 h 37"/>
                <a:gd name="T20" fmla="*/ 0 w 23"/>
                <a:gd name="T21" fmla="*/ 2030305 h 37"/>
                <a:gd name="T22" fmla="*/ 0 w 23"/>
                <a:gd name="T23" fmla="*/ 2346108 h 37"/>
                <a:gd name="T24" fmla="*/ 777093 w 23"/>
                <a:gd name="T25" fmla="*/ 2489293 h 37"/>
                <a:gd name="T26" fmla="*/ 1933028 w 23"/>
                <a:gd name="T27" fmla="*/ 1797044 h 37"/>
                <a:gd name="T28" fmla="*/ 1155957 w 23"/>
                <a:gd name="T29" fmla="*/ 107931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520584 w 15"/>
                <a:gd name="T1" fmla="*/ 621084 h 15"/>
                <a:gd name="T2" fmla="*/ 520584 w 15"/>
                <a:gd name="T3" fmla="*/ 443515 h 15"/>
                <a:gd name="T4" fmla="*/ 698083 w 15"/>
                <a:gd name="T5" fmla="*/ 443515 h 15"/>
                <a:gd name="T6" fmla="*/ 882881 w 15"/>
                <a:gd name="T7" fmla="*/ 520584 h 15"/>
                <a:gd name="T8" fmla="*/ 698083 w 15"/>
                <a:gd name="T9" fmla="*/ 621084 h 15"/>
                <a:gd name="T10" fmla="*/ 520584 w 15"/>
                <a:gd name="T11" fmla="*/ 621084 h 15"/>
                <a:gd name="T12" fmla="*/ 520584 w 15"/>
                <a:gd name="T13" fmla="*/ 698083 h 15"/>
                <a:gd name="T14" fmla="*/ 698083 w 15"/>
                <a:gd name="T15" fmla="*/ 698083 h 15"/>
                <a:gd name="T16" fmla="*/ 882881 w 15"/>
                <a:gd name="T17" fmla="*/ 1064436 h 15"/>
                <a:gd name="T18" fmla="*/ 945797 w 15"/>
                <a:gd name="T19" fmla="*/ 1064436 h 15"/>
                <a:gd name="T20" fmla="*/ 805882 w 15"/>
                <a:gd name="T21" fmla="*/ 698083 h 15"/>
                <a:gd name="T22" fmla="*/ 945797 w 15"/>
                <a:gd name="T23" fmla="*/ 520584 h 15"/>
                <a:gd name="T24" fmla="*/ 698083 w 15"/>
                <a:gd name="T25" fmla="*/ 367867 h 15"/>
                <a:gd name="T26" fmla="*/ 443515 w 15"/>
                <a:gd name="T27" fmla="*/ 367867 h 15"/>
                <a:gd name="T28" fmla="*/ 443515 w 15"/>
                <a:gd name="T29" fmla="*/ 1064436 h 15"/>
                <a:gd name="T30" fmla="*/ 520584 w 15"/>
                <a:gd name="T31" fmla="*/ 1064436 h 15"/>
                <a:gd name="T32" fmla="*/ 520584 w 15"/>
                <a:gd name="T33" fmla="*/ 698083 h 15"/>
                <a:gd name="T34" fmla="*/ 698083 w 15"/>
                <a:gd name="T35" fmla="*/ 1305233 h 15"/>
                <a:gd name="T36" fmla="*/ 1305233 w 15"/>
                <a:gd name="T37" fmla="*/ 698083 h 15"/>
                <a:gd name="T38" fmla="*/ 698083 w 15"/>
                <a:gd name="T39" fmla="*/ 0 h 15"/>
                <a:gd name="T40" fmla="*/ 0 w 15"/>
                <a:gd name="T41" fmla="*/ 698083 h 15"/>
                <a:gd name="T42" fmla="*/ 698083 w 15"/>
                <a:gd name="T43" fmla="*/ 1305233 h 15"/>
                <a:gd name="T44" fmla="*/ 184798 w 15"/>
                <a:gd name="T45" fmla="*/ 698083 h 15"/>
                <a:gd name="T46" fmla="*/ 698083 w 15"/>
                <a:gd name="T47" fmla="*/ 184798 h 15"/>
                <a:gd name="T48" fmla="*/ 1249402 w 15"/>
                <a:gd name="T49" fmla="*/ 698083 h 15"/>
                <a:gd name="T50" fmla="*/ 698083 w 15"/>
                <a:gd name="T51" fmla="*/ 1249402 h 15"/>
                <a:gd name="T52" fmla="*/ 184798 w 15"/>
                <a:gd name="T53" fmla="*/ 698083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544245" name="Rectangle 5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500188" y="6908800"/>
            <a:ext cx="472059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945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AAB198"/>
                </a:solidFill>
                <a:latin typeface="Arial Narrow" panose="020B0606020202030204" pitchFamily="34" charset="0"/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  <a:latin typeface="Arial Narrow" panose="020B0606020202030204" pitchFamily="34" charset="0"/>
            </a:endParaRPr>
          </a:p>
        </p:txBody>
      </p:sp>
      <p:sp>
        <p:nvSpPr>
          <p:cNvPr id="1544246" name="Rectangle 5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80060" y="6908800"/>
            <a:ext cx="1340168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945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DA8A6AB6-F1B5-4372-8B61-7BA467B87D88}" type="datetime4">
              <a:rPr lang="en-US" smtClean="0">
                <a:solidFill>
                  <a:srgbClr val="AAB198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March 25, 2017</a:t>
            </a:fld>
            <a:endParaRPr lang="en-US">
              <a:solidFill>
                <a:srgbClr val="AAB198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5pPr>
      <a:lvl6pPr marL="48006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6pPr>
      <a:lvl7pPr marL="96012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7pPr>
      <a:lvl8pPr marL="144018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8pPr>
      <a:lvl9pPr marL="192024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9pPr>
    </p:titleStyle>
    <p:bodyStyle>
      <a:lvl1pPr marL="300038" indent="-30003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52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20015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8021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–"/>
        <a:defRPr sz="1680">
          <a:solidFill>
            <a:schemeClr val="tx1"/>
          </a:solidFill>
          <a:latin typeface="+mn-lt"/>
          <a:cs typeface="+mn-cs"/>
        </a:defRPr>
      </a:lvl4pPr>
      <a:lvl5pPr marL="216027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5pPr>
      <a:lvl6pPr marL="264033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6pPr>
      <a:lvl7pPr marL="312039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7pPr>
      <a:lvl8pPr marL="360045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8pPr>
      <a:lvl9pPr marL="408051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9" descr="blue_thi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80060" y="723477"/>
            <a:ext cx="8641080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71" tIns="48089" rIns="96171" bIns="48089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Content Slide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80060" y="1852567"/>
            <a:ext cx="8641080" cy="194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71" tIns="48089" rIns="96171" bIns="4808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419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360170" y="6908800"/>
            <a:ext cx="3040380" cy="25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71" tIns="48089" rIns="96171" bIns="48089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AAB198"/>
              </a:solidFill>
              <a:latin typeface="Arial Narrow" pitchFamily="34" charset="0"/>
            </a:endParaRPr>
          </a:p>
        </p:txBody>
      </p:sp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070" y="6908800"/>
            <a:ext cx="490061" cy="25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71" tIns="48089" rIns="96171" bIns="48089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414636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D3630EDD-B1A3-4FE3-B167-F6995CB83C16}" type="slidenum">
              <a:rPr lang="en-US"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en-US" dirty="0">
              <a:latin typeface="Arial Narrow" pitchFamily="34" charset="0"/>
            </a:endParaRPr>
          </a:p>
        </p:txBody>
      </p:sp>
      <p:sp>
        <p:nvSpPr>
          <p:cNvPr id="1544199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80060" y="6908800"/>
            <a:ext cx="1040130" cy="25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171" tIns="48089" rIns="96171" bIns="48089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AAB198"/>
              </a:solidFill>
              <a:latin typeface="Arial Narrow" pitchFamily="34" charset="0"/>
            </a:endParaRPr>
          </a:p>
        </p:txBody>
      </p:sp>
      <p:grpSp>
        <p:nvGrpSpPr>
          <p:cNvPr id="4104" name="Group 8"/>
          <p:cNvGrpSpPr>
            <a:grpSpLocks/>
          </p:cNvGrpSpPr>
          <p:nvPr userDrawn="1"/>
        </p:nvGrpSpPr>
        <p:grpSpPr bwMode="auto">
          <a:xfrm>
            <a:off x="7002557" y="6827532"/>
            <a:ext cx="2088594" cy="238761"/>
            <a:chOff x="2205" y="2084"/>
            <a:chExt cx="1349" cy="152"/>
          </a:xfrm>
        </p:grpSpPr>
        <p:sp>
          <p:nvSpPr>
            <p:cNvPr id="4105" name="Freeform 9"/>
            <p:cNvSpPr>
              <a:spLocks/>
            </p:cNvSpPr>
            <p:nvPr/>
          </p:nvSpPr>
          <p:spPr bwMode="black">
            <a:xfrm>
              <a:off x="2295" y="2127"/>
              <a:ext cx="21" cy="71"/>
            </a:xfrm>
            <a:custGeom>
              <a:avLst/>
              <a:gdLst>
                <a:gd name="T0" fmla="*/ 18408 w 9"/>
                <a:gd name="T1" fmla="*/ 4890 h 30"/>
                <a:gd name="T2" fmla="*/ 10519 w 9"/>
                <a:gd name="T3" fmla="*/ 0 h 30"/>
                <a:gd name="T4" fmla="*/ 0 w 9"/>
                <a:gd name="T5" fmla="*/ 165484 h 30"/>
                <a:gd name="T6" fmla="*/ 38747 w 9"/>
                <a:gd name="T7" fmla="*/ 49009 h 30"/>
                <a:gd name="T8" fmla="*/ 18408 w 9"/>
                <a:gd name="T9" fmla="*/ 489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black">
            <a:xfrm>
              <a:off x="2276" y="2122"/>
              <a:ext cx="21" cy="76"/>
            </a:xfrm>
            <a:custGeom>
              <a:avLst/>
              <a:gdLst>
                <a:gd name="T0" fmla="*/ 0 w 9"/>
                <a:gd name="T1" fmla="*/ 5223 h 32"/>
                <a:gd name="T2" fmla="*/ 18408 w 9"/>
                <a:gd name="T3" fmla="*/ 183236 h 32"/>
                <a:gd name="T4" fmla="*/ 42952 w 9"/>
                <a:gd name="T5" fmla="*/ 5223 h 32"/>
                <a:gd name="T6" fmla="*/ 0 w 9"/>
                <a:gd name="T7" fmla="*/ 5223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black">
            <a:xfrm>
              <a:off x="2257" y="2127"/>
              <a:ext cx="21" cy="71"/>
            </a:xfrm>
            <a:custGeom>
              <a:avLst/>
              <a:gdLst>
                <a:gd name="T0" fmla="*/ 18408 w 9"/>
                <a:gd name="T1" fmla="*/ 4890 h 30"/>
                <a:gd name="T2" fmla="*/ 4508 w 9"/>
                <a:gd name="T3" fmla="*/ 49009 h 30"/>
                <a:gd name="T4" fmla="*/ 42952 w 9"/>
                <a:gd name="T5" fmla="*/ 165484 h 30"/>
                <a:gd name="T6" fmla="*/ 32433 w 9"/>
                <a:gd name="T7" fmla="*/ 0 h 30"/>
                <a:gd name="T8" fmla="*/ 18408 w 9"/>
                <a:gd name="T9" fmla="*/ 489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black">
            <a:xfrm>
              <a:off x="2231" y="2136"/>
              <a:ext cx="36" cy="64"/>
            </a:xfrm>
            <a:custGeom>
              <a:avLst/>
              <a:gdLst>
                <a:gd name="T0" fmla="*/ 0 w 15"/>
                <a:gd name="T1" fmla="*/ 0 h 27"/>
                <a:gd name="T2" fmla="*/ 94418 w 15"/>
                <a:gd name="T3" fmla="*/ 151310 h 27"/>
                <a:gd name="T4" fmla="*/ 58296 w 15"/>
                <a:gd name="T5" fmla="*/ 21082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30976 h 28"/>
                <a:gd name="T2" fmla="*/ 122800 w 21"/>
                <a:gd name="T3" fmla="*/ 171963 h 28"/>
                <a:gd name="T4" fmla="*/ 46429 w 21"/>
                <a:gd name="T5" fmla="*/ 0 h 28"/>
                <a:gd name="T6" fmla="*/ 0 w 21"/>
                <a:gd name="T7" fmla="*/ 30976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black">
            <a:xfrm>
              <a:off x="2304" y="2148"/>
              <a:ext cx="31" cy="52"/>
            </a:xfrm>
            <a:custGeom>
              <a:avLst/>
              <a:gdLst>
                <a:gd name="T0" fmla="*/ 18049 w 13"/>
                <a:gd name="T1" fmla="*/ 32091 h 22"/>
                <a:gd name="T2" fmla="*/ 0 w 13"/>
                <a:gd name="T3" fmla="*/ 119943 h 22"/>
                <a:gd name="T4" fmla="*/ 77250 w 13"/>
                <a:gd name="T5" fmla="*/ 0 h 22"/>
                <a:gd name="T6" fmla="*/ 18049 w 13"/>
                <a:gd name="T7" fmla="*/ 32091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47826 w 19"/>
                <a:gd name="T1" fmla="*/ 0 h 24"/>
                <a:gd name="T2" fmla="*/ 0 w 19"/>
                <a:gd name="T3" fmla="*/ 136779 h 24"/>
                <a:gd name="T4" fmla="*/ 84390 w 19"/>
                <a:gd name="T5" fmla="*/ 17081 h 24"/>
                <a:gd name="T6" fmla="*/ 47826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black">
            <a:xfrm>
              <a:off x="2205" y="2148"/>
              <a:ext cx="47" cy="62"/>
            </a:xfrm>
            <a:custGeom>
              <a:avLst/>
              <a:gdLst>
                <a:gd name="T0" fmla="*/ 0 w 20"/>
                <a:gd name="T1" fmla="*/ 59594 h 26"/>
                <a:gd name="T2" fmla="*/ 102563 w 20"/>
                <a:gd name="T3" fmla="*/ 154828 h 26"/>
                <a:gd name="T4" fmla="*/ 11094 w 20"/>
                <a:gd name="T5" fmla="*/ 0 h 26"/>
                <a:gd name="T6" fmla="*/ 0 w 20"/>
                <a:gd name="T7" fmla="*/ 5959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101127 w 19"/>
                <a:gd name="T1" fmla="*/ 11513 h 22"/>
                <a:gd name="T2" fmla="*/ 88989 w 19"/>
                <a:gd name="T3" fmla="*/ 0 h 22"/>
                <a:gd name="T4" fmla="*/ 0 w 19"/>
                <a:gd name="T5" fmla="*/ 119943 h 22"/>
                <a:gd name="T6" fmla="*/ 105755 w 19"/>
                <a:gd name="T7" fmla="*/ 39229 h 22"/>
                <a:gd name="T8" fmla="*/ 101127 w 19"/>
                <a:gd name="T9" fmla="*/ 1151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46012 h 17"/>
                <a:gd name="T2" fmla="*/ 88271 w 17"/>
                <a:gd name="T3" fmla="*/ 88271 h 17"/>
                <a:gd name="T4" fmla="*/ 0 w 17"/>
                <a:gd name="T5" fmla="*/ 0 h 17"/>
                <a:gd name="T6" fmla="*/ 0 w 17"/>
                <a:gd name="T7" fmla="*/ 46012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black">
            <a:xfrm>
              <a:off x="2326" y="2179"/>
              <a:ext cx="40" cy="38"/>
            </a:xfrm>
            <a:custGeom>
              <a:avLst/>
              <a:gdLst>
                <a:gd name="T0" fmla="*/ 88271 w 17"/>
                <a:gd name="T1" fmla="*/ 45560 h 16"/>
                <a:gd name="T2" fmla="*/ 88271 w 17"/>
                <a:gd name="T3" fmla="*/ 0 h 16"/>
                <a:gd name="T4" fmla="*/ 0 w 17"/>
                <a:gd name="T5" fmla="*/ 91214 h 16"/>
                <a:gd name="T6" fmla="*/ 88271 w 17"/>
                <a:gd name="T7" fmla="*/ 4556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44928 h 10"/>
                <a:gd name="T2" fmla="*/ 91214 w 16"/>
                <a:gd name="T3" fmla="*/ 63866 h 10"/>
                <a:gd name="T4" fmla="*/ 0 w 16"/>
                <a:gd name="T5" fmla="*/ 0 h 10"/>
                <a:gd name="T6" fmla="*/ 0 w 16"/>
                <a:gd name="T7" fmla="*/ 449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black">
            <a:xfrm>
              <a:off x="2330" y="2203"/>
              <a:ext cx="36" cy="21"/>
            </a:xfrm>
            <a:custGeom>
              <a:avLst/>
              <a:gdLst>
                <a:gd name="T0" fmla="*/ 94418 w 15"/>
                <a:gd name="T1" fmla="*/ 29052 h 9"/>
                <a:gd name="T2" fmla="*/ 94418 w 15"/>
                <a:gd name="T3" fmla="*/ 0 h 9"/>
                <a:gd name="T4" fmla="*/ 0 w 15"/>
                <a:gd name="T5" fmla="*/ 42952 h 9"/>
                <a:gd name="T6" fmla="*/ 94418 w 15"/>
                <a:gd name="T7" fmla="*/ 2905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black">
            <a:xfrm>
              <a:off x="2330" y="2219"/>
              <a:ext cx="36" cy="14"/>
            </a:xfrm>
            <a:custGeom>
              <a:avLst/>
              <a:gdLst>
                <a:gd name="T0" fmla="*/ 94418 w 15"/>
                <a:gd name="T1" fmla="*/ 29052 h 6"/>
                <a:gd name="T2" fmla="*/ 94418 w 15"/>
                <a:gd name="T3" fmla="*/ 0 h 6"/>
                <a:gd name="T4" fmla="*/ 0 w 15"/>
                <a:gd name="T5" fmla="*/ 29052 h 6"/>
                <a:gd name="T6" fmla="*/ 94418 w 15"/>
                <a:gd name="T7" fmla="*/ 2905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black">
            <a:xfrm>
              <a:off x="2321" y="2106"/>
              <a:ext cx="33" cy="42"/>
            </a:xfrm>
            <a:custGeom>
              <a:avLst/>
              <a:gdLst>
                <a:gd name="T0" fmla="*/ 69491 w 14"/>
                <a:gd name="T1" fmla="*/ 47460 h 18"/>
                <a:gd name="T2" fmla="*/ 0 w 14"/>
                <a:gd name="T3" fmla="*/ 42952 h 18"/>
                <a:gd name="T4" fmla="*/ 69491 w 14"/>
                <a:gd name="T5" fmla="*/ 4746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1024 h 1"/>
                <a:gd name="T2" fmla="*/ 1024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74429 w 14"/>
                <a:gd name="T1" fmla="*/ 56344 h 18"/>
                <a:gd name="T2" fmla="*/ 0 w 14"/>
                <a:gd name="T3" fmla="*/ 56344 h 18"/>
                <a:gd name="T4" fmla="*/ 74429 w 14"/>
                <a:gd name="T5" fmla="*/ 5634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black">
            <a:xfrm>
              <a:off x="2269" y="2084"/>
              <a:ext cx="35" cy="38"/>
            </a:xfrm>
            <a:custGeom>
              <a:avLst/>
              <a:gdLst>
                <a:gd name="T0" fmla="*/ 32433 w 15"/>
                <a:gd name="T1" fmla="*/ 91214 h 16"/>
                <a:gd name="T2" fmla="*/ 72002 w 15"/>
                <a:gd name="T3" fmla="*/ 45560 h 16"/>
                <a:gd name="T4" fmla="*/ 32433 w 15"/>
                <a:gd name="T5" fmla="*/ 0 h 16"/>
                <a:gd name="T6" fmla="*/ 0 w 15"/>
                <a:gd name="T7" fmla="*/ 45560 h 16"/>
                <a:gd name="T8" fmla="*/ 32433 w 15"/>
                <a:gd name="T9" fmla="*/ 912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5" name="Freeform 29"/>
            <p:cNvSpPr>
              <a:spLocks noEditPoints="1"/>
            </p:cNvSpPr>
            <p:nvPr/>
          </p:nvSpPr>
          <p:spPr bwMode="black">
            <a:xfrm>
              <a:off x="2423" y="2148"/>
              <a:ext cx="125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88271 w 34"/>
                <a:gd name="T1" fmla="*/ 139143 h 36"/>
                <a:gd name="T2" fmla="*/ 52784 w 34"/>
                <a:gd name="T3" fmla="*/ 0 h 36"/>
                <a:gd name="T4" fmla="*/ 0 w 34"/>
                <a:gd name="T5" fmla="*/ 0 h 36"/>
                <a:gd name="T6" fmla="*/ 0 w 34"/>
                <a:gd name="T7" fmla="*/ 194400 h 36"/>
                <a:gd name="T8" fmla="*/ 31235 w 34"/>
                <a:gd name="T9" fmla="*/ 194400 h 36"/>
                <a:gd name="T10" fmla="*/ 31235 w 34"/>
                <a:gd name="T11" fmla="*/ 27011 h 36"/>
                <a:gd name="T12" fmla="*/ 73494 w 34"/>
                <a:gd name="T13" fmla="*/ 194400 h 36"/>
                <a:gd name="T14" fmla="*/ 104216 w 34"/>
                <a:gd name="T15" fmla="*/ 194400 h 36"/>
                <a:gd name="T16" fmla="*/ 145744 w 34"/>
                <a:gd name="T17" fmla="*/ 27011 h 36"/>
                <a:gd name="T18" fmla="*/ 145744 w 34"/>
                <a:gd name="T19" fmla="*/ 194400 h 36"/>
                <a:gd name="T20" fmla="*/ 176487 w 34"/>
                <a:gd name="T21" fmla="*/ 194400 h 36"/>
                <a:gd name="T22" fmla="*/ 176487 w 34"/>
                <a:gd name="T23" fmla="*/ 0 h 36"/>
                <a:gd name="T24" fmla="*/ 119414 w 34"/>
                <a:gd name="T25" fmla="*/ 0 h 36"/>
                <a:gd name="T26" fmla="*/ 88271 w 34"/>
                <a:gd name="T27" fmla="*/ 139143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7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116172 w 29"/>
                <a:gd name="T1" fmla="*/ 150582 h 36"/>
                <a:gd name="T2" fmla="*/ 44866 w 29"/>
                <a:gd name="T3" fmla="*/ 0 h 36"/>
                <a:gd name="T4" fmla="*/ 0 w 29"/>
                <a:gd name="T5" fmla="*/ 0 h 36"/>
                <a:gd name="T6" fmla="*/ 0 w 29"/>
                <a:gd name="T7" fmla="*/ 194400 h 36"/>
                <a:gd name="T8" fmla="*/ 30054 w 29"/>
                <a:gd name="T9" fmla="*/ 194400 h 36"/>
                <a:gd name="T10" fmla="*/ 30054 w 29"/>
                <a:gd name="T11" fmla="*/ 48363 h 36"/>
                <a:gd name="T12" fmla="*/ 100574 w 29"/>
                <a:gd name="T13" fmla="*/ 194400 h 36"/>
                <a:gd name="T14" fmla="*/ 145466 w 29"/>
                <a:gd name="T15" fmla="*/ 194400 h 36"/>
                <a:gd name="T16" fmla="*/ 145466 w 29"/>
                <a:gd name="T17" fmla="*/ 0 h 36"/>
                <a:gd name="T18" fmla="*/ 116172 w 29"/>
                <a:gd name="T19" fmla="*/ 0 h 36"/>
                <a:gd name="T20" fmla="*/ 116172 w 29"/>
                <a:gd name="T21" fmla="*/ 15058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122800 w 21"/>
                <a:gd name="T1" fmla="*/ 166154 h 36"/>
                <a:gd name="T2" fmla="*/ 34286 w 21"/>
                <a:gd name="T3" fmla="*/ 166154 h 36"/>
                <a:gd name="T4" fmla="*/ 34286 w 21"/>
                <a:gd name="T5" fmla="*/ 114190 h 36"/>
                <a:gd name="T6" fmla="*/ 98017 w 21"/>
                <a:gd name="T7" fmla="*/ 114190 h 36"/>
                <a:gd name="T8" fmla="*/ 98017 w 21"/>
                <a:gd name="T9" fmla="*/ 80216 h 36"/>
                <a:gd name="T10" fmla="*/ 34286 w 21"/>
                <a:gd name="T11" fmla="*/ 80216 h 36"/>
                <a:gd name="T12" fmla="*/ 34286 w 21"/>
                <a:gd name="T13" fmla="*/ 27011 h 36"/>
                <a:gd name="T14" fmla="*/ 117524 w 21"/>
                <a:gd name="T15" fmla="*/ 27011 h 36"/>
                <a:gd name="T16" fmla="*/ 117524 w 21"/>
                <a:gd name="T17" fmla="*/ 0 h 36"/>
                <a:gd name="T18" fmla="*/ 0 w 21"/>
                <a:gd name="T19" fmla="*/ 0 h 36"/>
                <a:gd name="T20" fmla="*/ 0 w 21"/>
                <a:gd name="T21" fmla="*/ 194400 h 36"/>
                <a:gd name="T22" fmla="*/ 122800 w 21"/>
                <a:gd name="T23" fmla="*/ 194400 h 36"/>
                <a:gd name="T24" fmla="*/ 122800 w 21"/>
                <a:gd name="T25" fmla="*/ 166154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268832 w 82"/>
                <a:gd name="T1" fmla="*/ 0 h 36"/>
                <a:gd name="T2" fmla="*/ 268832 w 82"/>
                <a:gd name="T3" fmla="*/ 0 h 36"/>
                <a:gd name="T4" fmla="*/ 265136 w 82"/>
                <a:gd name="T5" fmla="*/ 0 h 36"/>
                <a:gd name="T6" fmla="*/ 265136 w 82"/>
                <a:gd name="T7" fmla="*/ 150582 h 36"/>
                <a:gd name="T8" fmla="*/ 185537 w 82"/>
                <a:gd name="T9" fmla="*/ 0 h 36"/>
                <a:gd name="T10" fmla="*/ 144303 w 82"/>
                <a:gd name="T11" fmla="*/ 0 h 36"/>
                <a:gd name="T12" fmla="*/ 144303 w 82"/>
                <a:gd name="T13" fmla="*/ 166154 h 36"/>
                <a:gd name="T14" fmla="*/ 39451 w 82"/>
                <a:gd name="T15" fmla="*/ 166154 h 36"/>
                <a:gd name="T16" fmla="*/ 39451 w 82"/>
                <a:gd name="T17" fmla="*/ 114190 h 36"/>
                <a:gd name="T18" fmla="*/ 100007 w 82"/>
                <a:gd name="T19" fmla="*/ 114190 h 36"/>
                <a:gd name="T20" fmla="*/ 100007 w 82"/>
                <a:gd name="T21" fmla="*/ 80216 h 36"/>
                <a:gd name="T22" fmla="*/ 39451 w 82"/>
                <a:gd name="T23" fmla="*/ 80216 h 36"/>
                <a:gd name="T24" fmla="*/ 39451 w 82"/>
                <a:gd name="T25" fmla="*/ 27011 h 36"/>
                <a:gd name="T26" fmla="*/ 109118 w 82"/>
                <a:gd name="T27" fmla="*/ 27011 h 36"/>
                <a:gd name="T28" fmla="*/ 109118 w 82"/>
                <a:gd name="T29" fmla="*/ 0 h 36"/>
                <a:gd name="T30" fmla="*/ 0 w 82"/>
                <a:gd name="T31" fmla="*/ 0 h 36"/>
                <a:gd name="T32" fmla="*/ 0 w 82"/>
                <a:gd name="T33" fmla="*/ 194400 h 36"/>
                <a:gd name="T34" fmla="*/ 169743 w 82"/>
                <a:gd name="T35" fmla="*/ 194400 h 36"/>
                <a:gd name="T36" fmla="*/ 169743 w 82"/>
                <a:gd name="T37" fmla="*/ 194400 h 36"/>
                <a:gd name="T38" fmla="*/ 169743 w 82"/>
                <a:gd name="T39" fmla="*/ 48363 h 36"/>
                <a:gd name="T40" fmla="*/ 253047 w 82"/>
                <a:gd name="T41" fmla="*/ 194400 h 36"/>
                <a:gd name="T42" fmla="*/ 297383 w 82"/>
                <a:gd name="T43" fmla="*/ 194400 h 36"/>
                <a:gd name="T44" fmla="*/ 297383 w 82"/>
                <a:gd name="T45" fmla="*/ 27011 h 36"/>
                <a:gd name="T46" fmla="*/ 357185 w 82"/>
                <a:gd name="T47" fmla="*/ 27011 h 36"/>
                <a:gd name="T48" fmla="*/ 357185 w 82"/>
                <a:gd name="T49" fmla="*/ 194400 h 36"/>
                <a:gd name="T50" fmla="*/ 389642 w 82"/>
                <a:gd name="T51" fmla="*/ 194400 h 36"/>
                <a:gd name="T52" fmla="*/ 389642 w 82"/>
                <a:gd name="T53" fmla="*/ 27011 h 36"/>
                <a:gd name="T54" fmla="*/ 450518 w 82"/>
                <a:gd name="T55" fmla="*/ 27011 h 36"/>
                <a:gd name="T56" fmla="*/ 450518 w 82"/>
                <a:gd name="T57" fmla="*/ 0 h 36"/>
                <a:gd name="T58" fmla="*/ 268832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1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0" cy="85"/>
            </a:xfrm>
            <a:custGeom>
              <a:avLst/>
              <a:gdLst>
                <a:gd name="T0" fmla="*/ 165292 w 51"/>
                <a:gd name="T1" fmla="*/ 80216 h 36"/>
                <a:gd name="T2" fmla="*/ 165292 w 51"/>
                <a:gd name="T3" fmla="*/ 80216 h 36"/>
                <a:gd name="T4" fmla="*/ 165292 w 51"/>
                <a:gd name="T5" fmla="*/ 27011 h 36"/>
                <a:gd name="T6" fmla="*/ 192433 w 51"/>
                <a:gd name="T7" fmla="*/ 27011 h 36"/>
                <a:gd name="T8" fmla="*/ 229908 w 51"/>
                <a:gd name="T9" fmla="*/ 55257 h 36"/>
                <a:gd name="T10" fmla="*/ 192433 w 51"/>
                <a:gd name="T11" fmla="*/ 80216 h 36"/>
                <a:gd name="T12" fmla="*/ 165292 w 51"/>
                <a:gd name="T13" fmla="*/ 80216 h 36"/>
                <a:gd name="T14" fmla="*/ 245214 w 51"/>
                <a:gd name="T15" fmla="*/ 98553 h 36"/>
                <a:gd name="T16" fmla="*/ 261144 w 51"/>
                <a:gd name="T17" fmla="*/ 55257 h 36"/>
                <a:gd name="T18" fmla="*/ 245214 w 51"/>
                <a:gd name="T19" fmla="*/ 16285 h 36"/>
                <a:gd name="T20" fmla="*/ 188014 w 51"/>
                <a:gd name="T21" fmla="*/ 0 h 36"/>
                <a:gd name="T22" fmla="*/ 135452 w 51"/>
                <a:gd name="T23" fmla="*/ 0 h 36"/>
                <a:gd name="T24" fmla="*/ 135452 w 51"/>
                <a:gd name="T25" fmla="*/ 80216 h 36"/>
                <a:gd name="T26" fmla="*/ 135452 w 51"/>
                <a:gd name="T27" fmla="*/ 80216 h 36"/>
                <a:gd name="T28" fmla="*/ 135452 w 51"/>
                <a:gd name="T29" fmla="*/ 166154 h 36"/>
                <a:gd name="T30" fmla="*/ 35499 w 51"/>
                <a:gd name="T31" fmla="*/ 166154 h 36"/>
                <a:gd name="T32" fmla="*/ 35499 w 51"/>
                <a:gd name="T33" fmla="*/ 114190 h 36"/>
                <a:gd name="T34" fmla="*/ 92960 w 51"/>
                <a:gd name="T35" fmla="*/ 114190 h 36"/>
                <a:gd name="T36" fmla="*/ 92960 w 51"/>
                <a:gd name="T37" fmla="*/ 80216 h 36"/>
                <a:gd name="T38" fmla="*/ 35499 w 51"/>
                <a:gd name="T39" fmla="*/ 80216 h 36"/>
                <a:gd name="T40" fmla="*/ 35499 w 51"/>
                <a:gd name="T41" fmla="*/ 27011 h 36"/>
                <a:gd name="T42" fmla="*/ 104216 w 51"/>
                <a:gd name="T43" fmla="*/ 27011 h 36"/>
                <a:gd name="T44" fmla="*/ 104216 w 51"/>
                <a:gd name="T45" fmla="*/ 0 h 36"/>
                <a:gd name="T46" fmla="*/ 0 w 51"/>
                <a:gd name="T47" fmla="*/ 0 h 36"/>
                <a:gd name="T48" fmla="*/ 0 w 51"/>
                <a:gd name="T49" fmla="*/ 194400 h 36"/>
                <a:gd name="T50" fmla="*/ 165292 w 51"/>
                <a:gd name="T51" fmla="*/ 194400 h 36"/>
                <a:gd name="T52" fmla="*/ 165292 w 51"/>
                <a:gd name="T53" fmla="*/ 114190 h 36"/>
                <a:gd name="T54" fmla="*/ 181238 w 51"/>
                <a:gd name="T55" fmla="*/ 114190 h 36"/>
                <a:gd name="T56" fmla="*/ 229908 w 51"/>
                <a:gd name="T57" fmla="*/ 194400 h 36"/>
                <a:gd name="T58" fmla="*/ 265040 w 51"/>
                <a:gd name="T59" fmla="*/ 194400 h 36"/>
                <a:gd name="T60" fmla="*/ 218729 w 51"/>
                <a:gd name="T61" fmla="*/ 107289 h 36"/>
                <a:gd name="T62" fmla="*/ 245214 w 51"/>
                <a:gd name="T63" fmla="*/ 9855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2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180639 w 51"/>
                <a:gd name="T1" fmla="*/ 80216 h 36"/>
                <a:gd name="T2" fmla="*/ 180639 w 51"/>
                <a:gd name="T3" fmla="*/ 80216 h 36"/>
                <a:gd name="T4" fmla="*/ 180639 w 51"/>
                <a:gd name="T5" fmla="*/ 27011 h 36"/>
                <a:gd name="T6" fmla="*/ 209888 w 51"/>
                <a:gd name="T7" fmla="*/ 27011 h 36"/>
                <a:gd name="T8" fmla="*/ 242902 w 51"/>
                <a:gd name="T9" fmla="*/ 55257 h 36"/>
                <a:gd name="T10" fmla="*/ 209888 w 51"/>
                <a:gd name="T11" fmla="*/ 80216 h 36"/>
                <a:gd name="T12" fmla="*/ 180639 w 51"/>
                <a:gd name="T13" fmla="*/ 80216 h 36"/>
                <a:gd name="T14" fmla="*/ 259891 w 51"/>
                <a:gd name="T15" fmla="*/ 98553 h 36"/>
                <a:gd name="T16" fmla="*/ 283047 w 51"/>
                <a:gd name="T17" fmla="*/ 55257 h 36"/>
                <a:gd name="T18" fmla="*/ 259891 w 51"/>
                <a:gd name="T19" fmla="*/ 16285 h 36"/>
                <a:gd name="T20" fmla="*/ 202599 w 51"/>
                <a:gd name="T21" fmla="*/ 0 h 36"/>
                <a:gd name="T22" fmla="*/ 140590 w 51"/>
                <a:gd name="T23" fmla="*/ 0 h 36"/>
                <a:gd name="T24" fmla="*/ 140590 w 51"/>
                <a:gd name="T25" fmla="*/ 80216 h 36"/>
                <a:gd name="T26" fmla="*/ 140590 w 51"/>
                <a:gd name="T27" fmla="*/ 80216 h 36"/>
                <a:gd name="T28" fmla="*/ 140590 w 51"/>
                <a:gd name="T29" fmla="*/ 166154 h 36"/>
                <a:gd name="T30" fmla="*/ 33014 w 51"/>
                <a:gd name="T31" fmla="*/ 166154 h 36"/>
                <a:gd name="T32" fmla="*/ 33014 w 51"/>
                <a:gd name="T33" fmla="*/ 114190 h 36"/>
                <a:gd name="T34" fmla="*/ 95248 w 51"/>
                <a:gd name="T35" fmla="*/ 114190 h 36"/>
                <a:gd name="T36" fmla="*/ 95248 w 51"/>
                <a:gd name="T37" fmla="*/ 80216 h 36"/>
                <a:gd name="T38" fmla="*/ 33014 w 51"/>
                <a:gd name="T39" fmla="*/ 80216 h 36"/>
                <a:gd name="T40" fmla="*/ 33014 w 51"/>
                <a:gd name="T41" fmla="*/ 27011 h 36"/>
                <a:gd name="T42" fmla="*/ 112539 w 51"/>
                <a:gd name="T43" fmla="*/ 27011 h 36"/>
                <a:gd name="T44" fmla="*/ 112539 w 51"/>
                <a:gd name="T45" fmla="*/ 0 h 36"/>
                <a:gd name="T46" fmla="*/ 0 w 51"/>
                <a:gd name="T47" fmla="*/ 0 h 36"/>
                <a:gd name="T48" fmla="*/ 0 w 51"/>
                <a:gd name="T49" fmla="*/ 194400 h 36"/>
                <a:gd name="T50" fmla="*/ 180639 w 51"/>
                <a:gd name="T51" fmla="*/ 194400 h 36"/>
                <a:gd name="T52" fmla="*/ 180639 w 51"/>
                <a:gd name="T53" fmla="*/ 114190 h 36"/>
                <a:gd name="T54" fmla="*/ 197629 w 51"/>
                <a:gd name="T55" fmla="*/ 114190 h 36"/>
                <a:gd name="T56" fmla="*/ 247934 w 51"/>
                <a:gd name="T57" fmla="*/ 194400 h 36"/>
                <a:gd name="T58" fmla="*/ 288215 w 51"/>
                <a:gd name="T59" fmla="*/ 194400 h 36"/>
                <a:gd name="T60" fmla="*/ 230923 w 51"/>
                <a:gd name="T61" fmla="*/ 107289 h 36"/>
                <a:gd name="T62" fmla="*/ 259891 w 51"/>
                <a:gd name="T63" fmla="*/ 9855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3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63526 w 25"/>
                <a:gd name="T1" fmla="*/ 87179 h 36"/>
                <a:gd name="T2" fmla="*/ 38369 w 25"/>
                <a:gd name="T3" fmla="*/ 87179 h 36"/>
                <a:gd name="T4" fmla="*/ 38369 w 25"/>
                <a:gd name="T5" fmla="*/ 27011 h 36"/>
                <a:gd name="T6" fmla="*/ 63526 w 25"/>
                <a:gd name="T7" fmla="*/ 27011 h 36"/>
                <a:gd name="T8" fmla="*/ 95391 w 25"/>
                <a:gd name="T9" fmla="*/ 58931 h 36"/>
                <a:gd name="T10" fmla="*/ 63526 w 25"/>
                <a:gd name="T11" fmla="*/ 87179 h 36"/>
                <a:gd name="T12" fmla="*/ 113320 w 25"/>
                <a:gd name="T13" fmla="*/ 16285 h 36"/>
                <a:gd name="T14" fmla="*/ 58714 w 25"/>
                <a:gd name="T15" fmla="*/ 0 h 36"/>
                <a:gd name="T16" fmla="*/ 0 w 25"/>
                <a:gd name="T17" fmla="*/ 0 h 36"/>
                <a:gd name="T18" fmla="*/ 0 w 25"/>
                <a:gd name="T19" fmla="*/ 114190 h 36"/>
                <a:gd name="T20" fmla="*/ 0 w 25"/>
                <a:gd name="T21" fmla="*/ 194400 h 36"/>
                <a:gd name="T22" fmla="*/ 38369 w 25"/>
                <a:gd name="T23" fmla="*/ 194400 h 36"/>
                <a:gd name="T24" fmla="*/ 38369 w 25"/>
                <a:gd name="T25" fmla="*/ 114190 h 36"/>
                <a:gd name="T26" fmla="*/ 58714 w 25"/>
                <a:gd name="T27" fmla="*/ 114190 h 36"/>
                <a:gd name="T28" fmla="*/ 113320 w 25"/>
                <a:gd name="T29" fmla="*/ 98553 h 36"/>
                <a:gd name="T30" fmla="*/ 133753 w 25"/>
                <a:gd name="T31" fmla="*/ 58931 h 36"/>
                <a:gd name="T32" fmla="*/ 113320 w 25"/>
                <a:gd name="T33" fmla="*/ 1628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black">
            <a:xfrm>
              <a:off x="2578" y="2146"/>
              <a:ext cx="55" cy="87"/>
            </a:xfrm>
            <a:custGeom>
              <a:avLst/>
              <a:gdLst>
                <a:gd name="T0" fmla="*/ 84535 w 23"/>
                <a:gd name="T1" fmla="*/ 83022 h 37"/>
                <a:gd name="T2" fmla="*/ 35351 w 23"/>
                <a:gd name="T3" fmla="*/ 52390 h 37"/>
                <a:gd name="T4" fmla="*/ 79131 w 23"/>
                <a:gd name="T5" fmla="*/ 26168 h 37"/>
                <a:gd name="T6" fmla="*/ 128250 w 23"/>
                <a:gd name="T7" fmla="*/ 35308 h 37"/>
                <a:gd name="T8" fmla="*/ 128250 w 23"/>
                <a:gd name="T9" fmla="*/ 11129 h 37"/>
                <a:gd name="T10" fmla="*/ 79131 w 23"/>
                <a:gd name="T11" fmla="*/ 0 h 37"/>
                <a:gd name="T12" fmla="*/ 0 w 23"/>
                <a:gd name="T13" fmla="*/ 56797 h 37"/>
                <a:gd name="T14" fmla="*/ 60758 w 23"/>
                <a:gd name="T15" fmla="*/ 107332 h 37"/>
                <a:gd name="T16" fmla="*/ 104703 w 23"/>
                <a:gd name="T17" fmla="*/ 138231 h 37"/>
                <a:gd name="T18" fmla="*/ 60758 w 23"/>
                <a:gd name="T19" fmla="*/ 164456 h 37"/>
                <a:gd name="T20" fmla="*/ 0 w 23"/>
                <a:gd name="T21" fmla="*/ 156174 h 37"/>
                <a:gd name="T22" fmla="*/ 0 w 23"/>
                <a:gd name="T23" fmla="*/ 180466 h 37"/>
                <a:gd name="T24" fmla="*/ 56829 w 23"/>
                <a:gd name="T25" fmla="*/ 191480 h 37"/>
                <a:gd name="T26" fmla="*/ 141362 w 23"/>
                <a:gd name="T27" fmla="*/ 138231 h 37"/>
                <a:gd name="T28" fmla="*/ 84535 w 23"/>
                <a:gd name="T29" fmla="*/ 83022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5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37658 w 15"/>
                <a:gd name="T1" fmla="*/ 44928 h 15"/>
                <a:gd name="T2" fmla="*/ 37658 w 15"/>
                <a:gd name="T3" fmla="*/ 32083 h 15"/>
                <a:gd name="T4" fmla="*/ 50498 w 15"/>
                <a:gd name="T5" fmla="*/ 32083 h 15"/>
                <a:gd name="T6" fmla="*/ 63866 w 15"/>
                <a:gd name="T7" fmla="*/ 37658 h 15"/>
                <a:gd name="T8" fmla="*/ 50498 w 15"/>
                <a:gd name="T9" fmla="*/ 44928 h 15"/>
                <a:gd name="T10" fmla="*/ 37658 w 15"/>
                <a:gd name="T11" fmla="*/ 44928 h 15"/>
                <a:gd name="T12" fmla="*/ 37658 w 15"/>
                <a:gd name="T13" fmla="*/ 50498 h 15"/>
                <a:gd name="T14" fmla="*/ 50498 w 15"/>
                <a:gd name="T15" fmla="*/ 50498 h 15"/>
                <a:gd name="T16" fmla="*/ 63866 w 15"/>
                <a:gd name="T17" fmla="*/ 76999 h 15"/>
                <a:gd name="T18" fmla="*/ 68417 w 15"/>
                <a:gd name="T19" fmla="*/ 76999 h 15"/>
                <a:gd name="T20" fmla="*/ 58296 w 15"/>
                <a:gd name="T21" fmla="*/ 50498 h 15"/>
                <a:gd name="T22" fmla="*/ 68417 w 15"/>
                <a:gd name="T23" fmla="*/ 37658 h 15"/>
                <a:gd name="T24" fmla="*/ 50498 w 15"/>
                <a:gd name="T25" fmla="*/ 26611 h 15"/>
                <a:gd name="T26" fmla="*/ 32083 w 15"/>
                <a:gd name="T27" fmla="*/ 26611 h 15"/>
                <a:gd name="T28" fmla="*/ 32083 w 15"/>
                <a:gd name="T29" fmla="*/ 76999 h 15"/>
                <a:gd name="T30" fmla="*/ 37658 w 15"/>
                <a:gd name="T31" fmla="*/ 76999 h 15"/>
                <a:gd name="T32" fmla="*/ 37658 w 15"/>
                <a:gd name="T33" fmla="*/ 50498 h 15"/>
                <a:gd name="T34" fmla="*/ 50498 w 15"/>
                <a:gd name="T35" fmla="*/ 94418 h 15"/>
                <a:gd name="T36" fmla="*/ 94418 w 15"/>
                <a:gd name="T37" fmla="*/ 50498 h 15"/>
                <a:gd name="T38" fmla="*/ 50498 w 15"/>
                <a:gd name="T39" fmla="*/ 0 h 15"/>
                <a:gd name="T40" fmla="*/ 0 w 15"/>
                <a:gd name="T41" fmla="*/ 50498 h 15"/>
                <a:gd name="T42" fmla="*/ 50498 w 15"/>
                <a:gd name="T43" fmla="*/ 94418 h 15"/>
                <a:gd name="T44" fmla="*/ 13368 w 15"/>
                <a:gd name="T45" fmla="*/ 50498 h 15"/>
                <a:gd name="T46" fmla="*/ 50498 w 15"/>
                <a:gd name="T47" fmla="*/ 13368 h 15"/>
                <a:gd name="T48" fmla="*/ 90379 w 15"/>
                <a:gd name="T49" fmla="*/ 50498 h 15"/>
                <a:gd name="T50" fmla="*/ 50498 w 15"/>
                <a:gd name="T51" fmla="*/ 90379 h 15"/>
                <a:gd name="T52" fmla="*/ 13368 w 15"/>
                <a:gd name="T53" fmla="*/ 50498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20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5pPr>
      <a:lvl6pPr marL="48087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6pPr>
      <a:lvl7pPr marL="96176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7pPr>
      <a:lvl8pPr marL="144263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8pPr>
      <a:lvl9pPr marL="1923522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9pPr>
    </p:titleStyle>
    <p:bodyStyle>
      <a:lvl1pPr marL="300550" indent="-3005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81430" indent="-3005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Arial" charset="0"/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202197" indent="-24044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83086" indent="-24044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2163960" indent="-24044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644848" indent="-240443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3125728" indent="-240443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606609" indent="-240443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4087488" indent="-240443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61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878" algn="l" defTabSz="961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760" algn="l" defTabSz="961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631" algn="l" defTabSz="961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522" algn="l" defTabSz="961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404" algn="l" defTabSz="961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276" algn="l" defTabSz="961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164" algn="l" defTabSz="961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049" algn="l" defTabSz="9617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9" descr="blue_thi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80060" y="723505"/>
            <a:ext cx="8641080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48" tIns="47978" rIns="95948" bIns="47978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Content Slide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80060" y="1852595"/>
            <a:ext cx="8641080" cy="194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48" tIns="47978" rIns="95948" bIns="4797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419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360170" y="6908800"/>
            <a:ext cx="3040380" cy="25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48" tIns="47978" rIns="95948" bIns="47978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AAB198"/>
              </a:solidFill>
              <a:latin typeface="Arial Narrow" pitchFamily="34" charset="0"/>
            </a:endParaRPr>
          </a:p>
        </p:txBody>
      </p:sp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070" y="6908800"/>
            <a:ext cx="490061" cy="25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48" tIns="47978" rIns="95948" bIns="47978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414636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D3630EDD-B1A3-4FE3-B167-F6995CB83C16}" type="slidenum">
              <a:rPr lang="en-US"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en-US" dirty="0">
              <a:latin typeface="Arial Narrow" pitchFamily="34" charset="0"/>
            </a:endParaRPr>
          </a:p>
        </p:txBody>
      </p:sp>
      <p:sp>
        <p:nvSpPr>
          <p:cNvPr id="1544199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80060" y="6908800"/>
            <a:ext cx="1040130" cy="25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48" tIns="47978" rIns="95948" bIns="47978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srgbClr val="AAB198"/>
              </a:solidFill>
              <a:latin typeface="Arial Narrow" pitchFamily="34" charset="0"/>
            </a:endParaRPr>
          </a:p>
        </p:txBody>
      </p:sp>
      <p:grpSp>
        <p:nvGrpSpPr>
          <p:cNvPr id="4104" name="Group 8"/>
          <p:cNvGrpSpPr>
            <a:grpSpLocks/>
          </p:cNvGrpSpPr>
          <p:nvPr userDrawn="1"/>
        </p:nvGrpSpPr>
        <p:grpSpPr bwMode="auto">
          <a:xfrm>
            <a:off x="7002568" y="6827540"/>
            <a:ext cx="2088594" cy="238761"/>
            <a:chOff x="2205" y="2084"/>
            <a:chExt cx="1349" cy="152"/>
          </a:xfrm>
        </p:grpSpPr>
        <p:sp>
          <p:nvSpPr>
            <p:cNvPr id="4105" name="Freeform 9"/>
            <p:cNvSpPr>
              <a:spLocks/>
            </p:cNvSpPr>
            <p:nvPr/>
          </p:nvSpPr>
          <p:spPr bwMode="black">
            <a:xfrm>
              <a:off x="2295" y="2127"/>
              <a:ext cx="21" cy="71"/>
            </a:xfrm>
            <a:custGeom>
              <a:avLst/>
              <a:gdLst>
                <a:gd name="T0" fmla="*/ 18408 w 9"/>
                <a:gd name="T1" fmla="*/ 4890 h 30"/>
                <a:gd name="T2" fmla="*/ 10519 w 9"/>
                <a:gd name="T3" fmla="*/ 0 h 30"/>
                <a:gd name="T4" fmla="*/ 0 w 9"/>
                <a:gd name="T5" fmla="*/ 165484 h 30"/>
                <a:gd name="T6" fmla="*/ 38747 w 9"/>
                <a:gd name="T7" fmla="*/ 49009 h 30"/>
                <a:gd name="T8" fmla="*/ 18408 w 9"/>
                <a:gd name="T9" fmla="*/ 489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black">
            <a:xfrm>
              <a:off x="2276" y="2122"/>
              <a:ext cx="21" cy="76"/>
            </a:xfrm>
            <a:custGeom>
              <a:avLst/>
              <a:gdLst>
                <a:gd name="T0" fmla="*/ 0 w 9"/>
                <a:gd name="T1" fmla="*/ 5223 h 32"/>
                <a:gd name="T2" fmla="*/ 18408 w 9"/>
                <a:gd name="T3" fmla="*/ 183236 h 32"/>
                <a:gd name="T4" fmla="*/ 42952 w 9"/>
                <a:gd name="T5" fmla="*/ 5223 h 32"/>
                <a:gd name="T6" fmla="*/ 0 w 9"/>
                <a:gd name="T7" fmla="*/ 5223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black">
            <a:xfrm>
              <a:off x="2257" y="2127"/>
              <a:ext cx="21" cy="71"/>
            </a:xfrm>
            <a:custGeom>
              <a:avLst/>
              <a:gdLst>
                <a:gd name="T0" fmla="*/ 18408 w 9"/>
                <a:gd name="T1" fmla="*/ 4890 h 30"/>
                <a:gd name="T2" fmla="*/ 4508 w 9"/>
                <a:gd name="T3" fmla="*/ 49009 h 30"/>
                <a:gd name="T4" fmla="*/ 42952 w 9"/>
                <a:gd name="T5" fmla="*/ 165484 h 30"/>
                <a:gd name="T6" fmla="*/ 32433 w 9"/>
                <a:gd name="T7" fmla="*/ 0 h 30"/>
                <a:gd name="T8" fmla="*/ 18408 w 9"/>
                <a:gd name="T9" fmla="*/ 489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black">
            <a:xfrm>
              <a:off x="2231" y="2136"/>
              <a:ext cx="36" cy="64"/>
            </a:xfrm>
            <a:custGeom>
              <a:avLst/>
              <a:gdLst>
                <a:gd name="T0" fmla="*/ 0 w 15"/>
                <a:gd name="T1" fmla="*/ 0 h 27"/>
                <a:gd name="T2" fmla="*/ 94418 w 15"/>
                <a:gd name="T3" fmla="*/ 151310 h 27"/>
                <a:gd name="T4" fmla="*/ 58296 w 15"/>
                <a:gd name="T5" fmla="*/ 21082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30976 h 28"/>
                <a:gd name="T2" fmla="*/ 122800 w 21"/>
                <a:gd name="T3" fmla="*/ 171963 h 28"/>
                <a:gd name="T4" fmla="*/ 46429 w 21"/>
                <a:gd name="T5" fmla="*/ 0 h 28"/>
                <a:gd name="T6" fmla="*/ 0 w 21"/>
                <a:gd name="T7" fmla="*/ 30976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black">
            <a:xfrm>
              <a:off x="2304" y="2148"/>
              <a:ext cx="31" cy="52"/>
            </a:xfrm>
            <a:custGeom>
              <a:avLst/>
              <a:gdLst>
                <a:gd name="T0" fmla="*/ 18049 w 13"/>
                <a:gd name="T1" fmla="*/ 32091 h 22"/>
                <a:gd name="T2" fmla="*/ 0 w 13"/>
                <a:gd name="T3" fmla="*/ 119943 h 22"/>
                <a:gd name="T4" fmla="*/ 77250 w 13"/>
                <a:gd name="T5" fmla="*/ 0 h 22"/>
                <a:gd name="T6" fmla="*/ 18049 w 13"/>
                <a:gd name="T7" fmla="*/ 32091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47826 w 19"/>
                <a:gd name="T1" fmla="*/ 0 h 24"/>
                <a:gd name="T2" fmla="*/ 0 w 19"/>
                <a:gd name="T3" fmla="*/ 136779 h 24"/>
                <a:gd name="T4" fmla="*/ 84390 w 19"/>
                <a:gd name="T5" fmla="*/ 17081 h 24"/>
                <a:gd name="T6" fmla="*/ 47826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black">
            <a:xfrm>
              <a:off x="2205" y="2148"/>
              <a:ext cx="47" cy="62"/>
            </a:xfrm>
            <a:custGeom>
              <a:avLst/>
              <a:gdLst>
                <a:gd name="T0" fmla="*/ 0 w 20"/>
                <a:gd name="T1" fmla="*/ 59594 h 26"/>
                <a:gd name="T2" fmla="*/ 102563 w 20"/>
                <a:gd name="T3" fmla="*/ 154828 h 26"/>
                <a:gd name="T4" fmla="*/ 11094 w 20"/>
                <a:gd name="T5" fmla="*/ 0 h 26"/>
                <a:gd name="T6" fmla="*/ 0 w 20"/>
                <a:gd name="T7" fmla="*/ 5959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101127 w 19"/>
                <a:gd name="T1" fmla="*/ 11513 h 22"/>
                <a:gd name="T2" fmla="*/ 88989 w 19"/>
                <a:gd name="T3" fmla="*/ 0 h 22"/>
                <a:gd name="T4" fmla="*/ 0 w 19"/>
                <a:gd name="T5" fmla="*/ 119943 h 22"/>
                <a:gd name="T6" fmla="*/ 105755 w 19"/>
                <a:gd name="T7" fmla="*/ 39229 h 22"/>
                <a:gd name="T8" fmla="*/ 101127 w 19"/>
                <a:gd name="T9" fmla="*/ 11513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46012 h 17"/>
                <a:gd name="T2" fmla="*/ 88271 w 17"/>
                <a:gd name="T3" fmla="*/ 88271 h 17"/>
                <a:gd name="T4" fmla="*/ 0 w 17"/>
                <a:gd name="T5" fmla="*/ 0 h 17"/>
                <a:gd name="T6" fmla="*/ 0 w 17"/>
                <a:gd name="T7" fmla="*/ 46012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black">
            <a:xfrm>
              <a:off x="2326" y="2179"/>
              <a:ext cx="40" cy="38"/>
            </a:xfrm>
            <a:custGeom>
              <a:avLst/>
              <a:gdLst>
                <a:gd name="T0" fmla="*/ 88271 w 17"/>
                <a:gd name="T1" fmla="*/ 45560 h 16"/>
                <a:gd name="T2" fmla="*/ 88271 w 17"/>
                <a:gd name="T3" fmla="*/ 0 h 16"/>
                <a:gd name="T4" fmla="*/ 0 w 17"/>
                <a:gd name="T5" fmla="*/ 91214 h 16"/>
                <a:gd name="T6" fmla="*/ 88271 w 17"/>
                <a:gd name="T7" fmla="*/ 4556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44928 h 10"/>
                <a:gd name="T2" fmla="*/ 91214 w 16"/>
                <a:gd name="T3" fmla="*/ 63866 h 10"/>
                <a:gd name="T4" fmla="*/ 0 w 16"/>
                <a:gd name="T5" fmla="*/ 0 h 10"/>
                <a:gd name="T6" fmla="*/ 0 w 16"/>
                <a:gd name="T7" fmla="*/ 44928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black">
            <a:xfrm>
              <a:off x="2330" y="2203"/>
              <a:ext cx="36" cy="21"/>
            </a:xfrm>
            <a:custGeom>
              <a:avLst/>
              <a:gdLst>
                <a:gd name="T0" fmla="*/ 94418 w 15"/>
                <a:gd name="T1" fmla="*/ 29052 h 9"/>
                <a:gd name="T2" fmla="*/ 94418 w 15"/>
                <a:gd name="T3" fmla="*/ 0 h 9"/>
                <a:gd name="T4" fmla="*/ 0 w 15"/>
                <a:gd name="T5" fmla="*/ 42952 h 9"/>
                <a:gd name="T6" fmla="*/ 94418 w 15"/>
                <a:gd name="T7" fmla="*/ 2905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black">
            <a:xfrm>
              <a:off x="2330" y="2219"/>
              <a:ext cx="36" cy="14"/>
            </a:xfrm>
            <a:custGeom>
              <a:avLst/>
              <a:gdLst>
                <a:gd name="T0" fmla="*/ 94418 w 15"/>
                <a:gd name="T1" fmla="*/ 29052 h 6"/>
                <a:gd name="T2" fmla="*/ 94418 w 15"/>
                <a:gd name="T3" fmla="*/ 0 h 6"/>
                <a:gd name="T4" fmla="*/ 0 w 15"/>
                <a:gd name="T5" fmla="*/ 29052 h 6"/>
                <a:gd name="T6" fmla="*/ 94418 w 15"/>
                <a:gd name="T7" fmla="*/ 2905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black">
            <a:xfrm>
              <a:off x="2321" y="2106"/>
              <a:ext cx="33" cy="42"/>
            </a:xfrm>
            <a:custGeom>
              <a:avLst/>
              <a:gdLst>
                <a:gd name="T0" fmla="*/ 69491 w 14"/>
                <a:gd name="T1" fmla="*/ 47460 h 18"/>
                <a:gd name="T2" fmla="*/ 0 w 14"/>
                <a:gd name="T3" fmla="*/ 42952 h 18"/>
                <a:gd name="T4" fmla="*/ 69491 w 14"/>
                <a:gd name="T5" fmla="*/ 4746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1024 h 1"/>
                <a:gd name="T2" fmla="*/ 1024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74429 w 14"/>
                <a:gd name="T1" fmla="*/ 56344 h 18"/>
                <a:gd name="T2" fmla="*/ 0 w 14"/>
                <a:gd name="T3" fmla="*/ 56344 h 18"/>
                <a:gd name="T4" fmla="*/ 74429 w 14"/>
                <a:gd name="T5" fmla="*/ 5634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black">
            <a:xfrm>
              <a:off x="2269" y="2084"/>
              <a:ext cx="35" cy="38"/>
            </a:xfrm>
            <a:custGeom>
              <a:avLst/>
              <a:gdLst>
                <a:gd name="T0" fmla="*/ 32433 w 15"/>
                <a:gd name="T1" fmla="*/ 91214 h 16"/>
                <a:gd name="T2" fmla="*/ 72002 w 15"/>
                <a:gd name="T3" fmla="*/ 45560 h 16"/>
                <a:gd name="T4" fmla="*/ 32433 w 15"/>
                <a:gd name="T5" fmla="*/ 0 h 16"/>
                <a:gd name="T6" fmla="*/ 0 w 15"/>
                <a:gd name="T7" fmla="*/ 45560 h 16"/>
                <a:gd name="T8" fmla="*/ 32433 w 15"/>
                <a:gd name="T9" fmla="*/ 91214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5" name="Freeform 29"/>
            <p:cNvSpPr>
              <a:spLocks noEditPoints="1"/>
            </p:cNvSpPr>
            <p:nvPr/>
          </p:nvSpPr>
          <p:spPr bwMode="black">
            <a:xfrm>
              <a:off x="2423" y="2148"/>
              <a:ext cx="125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88271 w 34"/>
                <a:gd name="T1" fmla="*/ 139143 h 36"/>
                <a:gd name="T2" fmla="*/ 52784 w 34"/>
                <a:gd name="T3" fmla="*/ 0 h 36"/>
                <a:gd name="T4" fmla="*/ 0 w 34"/>
                <a:gd name="T5" fmla="*/ 0 h 36"/>
                <a:gd name="T6" fmla="*/ 0 w 34"/>
                <a:gd name="T7" fmla="*/ 194400 h 36"/>
                <a:gd name="T8" fmla="*/ 31235 w 34"/>
                <a:gd name="T9" fmla="*/ 194400 h 36"/>
                <a:gd name="T10" fmla="*/ 31235 w 34"/>
                <a:gd name="T11" fmla="*/ 27011 h 36"/>
                <a:gd name="T12" fmla="*/ 73494 w 34"/>
                <a:gd name="T13" fmla="*/ 194400 h 36"/>
                <a:gd name="T14" fmla="*/ 104216 w 34"/>
                <a:gd name="T15" fmla="*/ 194400 h 36"/>
                <a:gd name="T16" fmla="*/ 145744 w 34"/>
                <a:gd name="T17" fmla="*/ 27011 h 36"/>
                <a:gd name="T18" fmla="*/ 145744 w 34"/>
                <a:gd name="T19" fmla="*/ 194400 h 36"/>
                <a:gd name="T20" fmla="*/ 176487 w 34"/>
                <a:gd name="T21" fmla="*/ 194400 h 36"/>
                <a:gd name="T22" fmla="*/ 176487 w 34"/>
                <a:gd name="T23" fmla="*/ 0 h 36"/>
                <a:gd name="T24" fmla="*/ 119414 w 34"/>
                <a:gd name="T25" fmla="*/ 0 h 36"/>
                <a:gd name="T26" fmla="*/ 88271 w 34"/>
                <a:gd name="T27" fmla="*/ 139143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7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116172 w 29"/>
                <a:gd name="T1" fmla="*/ 150582 h 36"/>
                <a:gd name="T2" fmla="*/ 44866 w 29"/>
                <a:gd name="T3" fmla="*/ 0 h 36"/>
                <a:gd name="T4" fmla="*/ 0 w 29"/>
                <a:gd name="T5" fmla="*/ 0 h 36"/>
                <a:gd name="T6" fmla="*/ 0 w 29"/>
                <a:gd name="T7" fmla="*/ 194400 h 36"/>
                <a:gd name="T8" fmla="*/ 30054 w 29"/>
                <a:gd name="T9" fmla="*/ 194400 h 36"/>
                <a:gd name="T10" fmla="*/ 30054 w 29"/>
                <a:gd name="T11" fmla="*/ 48363 h 36"/>
                <a:gd name="T12" fmla="*/ 100574 w 29"/>
                <a:gd name="T13" fmla="*/ 194400 h 36"/>
                <a:gd name="T14" fmla="*/ 145466 w 29"/>
                <a:gd name="T15" fmla="*/ 194400 h 36"/>
                <a:gd name="T16" fmla="*/ 145466 w 29"/>
                <a:gd name="T17" fmla="*/ 0 h 36"/>
                <a:gd name="T18" fmla="*/ 116172 w 29"/>
                <a:gd name="T19" fmla="*/ 0 h 36"/>
                <a:gd name="T20" fmla="*/ 116172 w 29"/>
                <a:gd name="T21" fmla="*/ 15058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122800 w 21"/>
                <a:gd name="T1" fmla="*/ 166154 h 36"/>
                <a:gd name="T2" fmla="*/ 34286 w 21"/>
                <a:gd name="T3" fmla="*/ 166154 h 36"/>
                <a:gd name="T4" fmla="*/ 34286 w 21"/>
                <a:gd name="T5" fmla="*/ 114190 h 36"/>
                <a:gd name="T6" fmla="*/ 98017 w 21"/>
                <a:gd name="T7" fmla="*/ 114190 h 36"/>
                <a:gd name="T8" fmla="*/ 98017 w 21"/>
                <a:gd name="T9" fmla="*/ 80216 h 36"/>
                <a:gd name="T10" fmla="*/ 34286 w 21"/>
                <a:gd name="T11" fmla="*/ 80216 h 36"/>
                <a:gd name="T12" fmla="*/ 34286 w 21"/>
                <a:gd name="T13" fmla="*/ 27011 h 36"/>
                <a:gd name="T14" fmla="*/ 117524 w 21"/>
                <a:gd name="T15" fmla="*/ 27011 h 36"/>
                <a:gd name="T16" fmla="*/ 117524 w 21"/>
                <a:gd name="T17" fmla="*/ 0 h 36"/>
                <a:gd name="T18" fmla="*/ 0 w 21"/>
                <a:gd name="T19" fmla="*/ 0 h 36"/>
                <a:gd name="T20" fmla="*/ 0 w 21"/>
                <a:gd name="T21" fmla="*/ 194400 h 36"/>
                <a:gd name="T22" fmla="*/ 122800 w 21"/>
                <a:gd name="T23" fmla="*/ 194400 h 36"/>
                <a:gd name="T24" fmla="*/ 122800 w 21"/>
                <a:gd name="T25" fmla="*/ 166154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268832 w 82"/>
                <a:gd name="T1" fmla="*/ 0 h 36"/>
                <a:gd name="T2" fmla="*/ 268832 w 82"/>
                <a:gd name="T3" fmla="*/ 0 h 36"/>
                <a:gd name="T4" fmla="*/ 265136 w 82"/>
                <a:gd name="T5" fmla="*/ 0 h 36"/>
                <a:gd name="T6" fmla="*/ 265136 w 82"/>
                <a:gd name="T7" fmla="*/ 150582 h 36"/>
                <a:gd name="T8" fmla="*/ 185537 w 82"/>
                <a:gd name="T9" fmla="*/ 0 h 36"/>
                <a:gd name="T10" fmla="*/ 144303 w 82"/>
                <a:gd name="T11" fmla="*/ 0 h 36"/>
                <a:gd name="T12" fmla="*/ 144303 w 82"/>
                <a:gd name="T13" fmla="*/ 166154 h 36"/>
                <a:gd name="T14" fmla="*/ 39451 w 82"/>
                <a:gd name="T15" fmla="*/ 166154 h 36"/>
                <a:gd name="T16" fmla="*/ 39451 w 82"/>
                <a:gd name="T17" fmla="*/ 114190 h 36"/>
                <a:gd name="T18" fmla="*/ 100007 w 82"/>
                <a:gd name="T19" fmla="*/ 114190 h 36"/>
                <a:gd name="T20" fmla="*/ 100007 w 82"/>
                <a:gd name="T21" fmla="*/ 80216 h 36"/>
                <a:gd name="T22" fmla="*/ 39451 w 82"/>
                <a:gd name="T23" fmla="*/ 80216 h 36"/>
                <a:gd name="T24" fmla="*/ 39451 w 82"/>
                <a:gd name="T25" fmla="*/ 27011 h 36"/>
                <a:gd name="T26" fmla="*/ 109118 w 82"/>
                <a:gd name="T27" fmla="*/ 27011 h 36"/>
                <a:gd name="T28" fmla="*/ 109118 w 82"/>
                <a:gd name="T29" fmla="*/ 0 h 36"/>
                <a:gd name="T30" fmla="*/ 0 w 82"/>
                <a:gd name="T31" fmla="*/ 0 h 36"/>
                <a:gd name="T32" fmla="*/ 0 w 82"/>
                <a:gd name="T33" fmla="*/ 194400 h 36"/>
                <a:gd name="T34" fmla="*/ 169743 w 82"/>
                <a:gd name="T35" fmla="*/ 194400 h 36"/>
                <a:gd name="T36" fmla="*/ 169743 w 82"/>
                <a:gd name="T37" fmla="*/ 194400 h 36"/>
                <a:gd name="T38" fmla="*/ 169743 w 82"/>
                <a:gd name="T39" fmla="*/ 48363 h 36"/>
                <a:gd name="T40" fmla="*/ 253047 w 82"/>
                <a:gd name="T41" fmla="*/ 194400 h 36"/>
                <a:gd name="T42" fmla="*/ 297383 w 82"/>
                <a:gd name="T43" fmla="*/ 194400 h 36"/>
                <a:gd name="T44" fmla="*/ 297383 w 82"/>
                <a:gd name="T45" fmla="*/ 27011 h 36"/>
                <a:gd name="T46" fmla="*/ 357185 w 82"/>
                <a:gd name="T47" fmla="*/ 27011 h 36"/>
                <a:gd name="T48" fmla="*/ 357185 w 82"/>
                <a:gd name="T49" fmla="*/ 194400 h 36"/>
                <a:gd name="T50" fmla="*/ 389642 w 82"/>
                <a:gd name="T51" fmla="*/ 194400 h 36"/>
                <a:gd name="T52" fmla="*/ 389642 w 82"/>
                <a:gd name="T53" fmla="*/ 27011 h 36"/>
                <a:gd name="T54" fmla="*/ 450518 w 82"/>
                <a:gd name="T55" fmla="*/ 27011 h 36"/>
                <a:gd name="T56" fmla="*/ 450518 w 82"/>
                <a:gd name="T57" fmla="*/ 0 h 36"/>
                <a:gd name="T58" fmla="*/ 268832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1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0" cy="85"/>
            </a:xfrm>
            <a:custGeom>
              <a:avLst/>
              <a:gdLst>
                <a:gd name="T0" fmla="*/ 165292 w 51"/>
                <a:gd name="T1" fmla="*/ 80216 h 36"/>
                <a:gd name="T2" fmla="*/ 165292 w 51"/>
                <a:gd name="T3" fmla="*/ 80216 h 36"/>
                <a:gd name="T4" fmla="*/ 165292 w 51"/>
                <a:gd name="T5" fmla="*/ 27011 h 36"/>
                <a:gd name="T6" fmla="*/ 192433 w 51"/>
                <a:gd name="T7" fmla="*/ 27011 h 36"/>
                <a:gd name="T8" fmla="*/ 229908 w 51"/>
                <a:gd name="T9" fmla="*/ 55257 h 36"/>
                <a:gd name="T10" fmla="*/ 192433 w 51"/>
                <a:gd name="T11" fmla="*/ 80216 h 36"/>
                <a:gd name="T12" fmla="*/ 165292 w 51"/>
                <a:gd name="T13" fmla="*/ 80216 h 36"/>
                <a:gd name="T14" fmla="*/ 245214 w 51"/>
                <a:gd name="T15" fmla="*/ 98553 h 36"/>
                <a:gd name="T16" fmla="*/ 261144 w 51"/>
                <a:gd name="T17" fmla="*/ 55257 h 36"/>
                <a:gd name="T18" fmla="*/ 245214 w 51"/>
                <a:gd name="T19" fmla="*/ 16285 h 36"/>
                <a:gd name="T20" fmla="*/ 188014 w 51"/>
                <a:gd name="T21" fmla="*/ 0 h 36"/>
                <a:gd name="T22" fmla="*/ 135452 w 51"/>
                <a:gd name="T23" fmla="*/ 0 h 36"/>
                <a:gd name="T24" fmla="*/ 135452 w 51"/>
                <a:gd name="T25" fmla="*/ 80216 h 36"/>
                <a:gd name="T26" fmla="*/ 135452 w 51"/>
                <a:gd name="T27" fmla="*/ 80216 h 36"/>
                <a:gd name="T28" fmla="*/ 135452 w 51"/>
                <a:gd name="T29" fmla="*/ 166154 h 36"/>
                <a:gd name="T30" fmla="*/ 35499 w 51"/>
                <a:gd name="T31" fmla="*/ 166154 h 36"/>
                <a:gd name="T32" fmla="*/ 35499 w 51"/>
                <a:gd name="T33" fmla="*/ 114190 h 36"/>
                <a:gd name="T34" fmla="*/ 92960 w 51"/>
                <a:gd name="T35" fmla="*/ 114190 h 36"/>
                <a:gd name="T36" fmla="*/ 92960 w 51"/>
                <a:gd name="T37" fmla="*/ 80216 h 36"/>
                <a:gd name="T38" fmla="*/ 35499 w 51"/>
                <a:gd name="T39" fmla="*/ 80216 h 36"/>
                <a:gd name="T40" fmla="*/ 35499 w 51"/>
                <a:gd name="T41" fmla="*/ 27011 h 36"/>
                <a:gd name="T42" fmla="*/ 104216 w 51"/>
                <a:gd name="T43" fmla="*/ 27011 h 36"/>
                <a:gd name="T44" fmla="*/ 104216 w 51"/>
                <a:gd name="T45" fmla="*/ 0 h 36"/>
                <a:gd name="T46" fmla="*/ 0 w 51"/>
                <a:gd name="T47" fmla="*/ 0 h 36"/>
                <a:gd name="T48" fmla="*/ 0 w 51"/>
                <a:gd name="T49" fmla="*/ 194400 h 36"/>
                <a:gd name="T50" fmla="*/ 165292 w 51"/>
                <a:gd name="T51" fmla="*/ 194400 h 36"/>
                <a:gd name="T52" fmla="*/ 165292 w 51"/>
                <a:gd name="T53" fmla="*/ 114190 h 36"/>
                <a:gd name="T54" fmla="*/ 181238 w 51"/>
                <a:gd name="T55" fmla="*/ 114190 h 36"/>
                <a:gd name="T56" fmla="*/ 229908 w 51"/>
                <a:gd name="T57" fmla="*/ 194400 h 36"/>
                <a:gd name="T58" fmla="*/ 265040 w 51"/>
                <a:gd name="T59" fmla="*/ 194400 h 36"/>
                <a:gd name="T60" fmla="*/ 218729 w 51"/>
                <a:gd name="T61" fmla="*/ 107289 h 36"/>
                <a:gd name="T62" fmla="*/ 245214 w 51"/>
                <a:gd name="T63" fmla="*/ 9855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2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180639 w 51"/>
                <a:gd name="T1" fmla="*/ 80216 h 36"/>
                <a:gd name="T2" fmla="*/ 180639 w 51"/>
                <a:gd name="T3" fmla="*/ 80216 h 36"/>
                <a:gd name="T4" fmla="*/ 180639 w 51"/>
                <a:gd name="T5" fmla="*/ 27011 h 36"/>
                <a:gd name="T6" fmla="*/ 209888 w 51"/>
                <a:gd name="T7" fmla="*/ 27011 h 36"/>
                <a:gd name="T8" fmla="*/ 242902 w 51"/>
                <a:gd name="T9" fmla="*/ 55257 h 36"/>
                <a:gd name="T10" fmla="*/ 209888 w 51"/>
                <a:gd name="T11" fmla="*/ 80216 h 36"/>
                <a:gd name="T12" fmla="*/ 180639 w 51"/>
                <a:gd name="T13" fmla="*/ 80216 h 36"/>
                <a:gd name="T14" fmla="*/ 259891 w 51"/>
                <a:gd name="T15" fmla="*/ 98553 h 36"/>
                <a:gd name="T16" fmla="*/ 283047 w 51"/>
                <a:gd name="T17" fmla="*/ 55257 h 36"/>
                <a:gd name="T18" fmla="*/ 259891 w 51"/>
                <a:gd name="T19" fmla="*/ 16285 h 36"/>
                <a:gd name="T20" fmla="*/ 202599 w 51"/>
                <a:gd name="T21" fmla="*/ 0 h 36"/>
                <a:gd name="T22" fmla="*/ 140590 w 51"/>
                <a:gd name="T23" fmla="*/ 0 h 36"/>
                <a:gd name="T24" fmla="*/ 140590 w 51"/>
                <a:gd name="T25" fmla="*/ 80216 h 36"/>
                <a:gd name="T26" fmla="*/ 140590 w 51"/>
                <a:gd name="T27" fmla="*/ 80216 h 36"/>
                <a:gd name="T28" fmla="*/ 140590 w 51"/>
                <a:gd name="T29" fmla="*/ 166154 h 36"/>
                <a:gd name="T30" fmla="*/ 33014 w 51"/>
                <a:gd name="T31" fmla="*/ 166154 h 36"/>
                <a:gd name="T32" fmla="*/ 33014 w 51"/>
                <a:gd name="T33" fmla="*/ 114190 h 36"/>
                <a:gd name="T34" fmla="*/ 95248 w 51"/>
                <a:gd name="T35" fmla="*/ 114190 h 36"/>
                <a:gd name="T36" fmla="*/ 95248 w 51"/>
                <a:gd name="T37" fmla="*/ 80216 h 36"/>
                <a:gd name="T38" fmla="*/ 33014 w 51"/>
                <a:gd name="T39" fmla="*/ 80216 h 36"/>
                <a:gd name="T40" fmla="*/ 33014 w 51"/>
                <a:gd name="T41" fmla="*/ 27011 h 36"/>
                <a:gd name="T42" fmla="*/ 112539 w 51"/>
                <a:gd name="T43" fmla="*/ 27011 h 36"/>
                <a:gd name="T44" fmla="*/ 112539 w 51"/>
                <a:gd name="T45" fmla="*/ 0 h 36"/>
                <a:gd name="T46" fmla="*/ 0 w 51"/>
                <a:gd name="T47" fmla="*/ 0 h 36"/>
                <a:gd name="T48" fmla="*/ 0 w 51"/>
                <a:gd name="T49" fmla="*/ 194400 h 36"/>
                <a:gd name="T50" fmla="*/ 180639 w 51"/>
                <a:gd name="T51" fmla="*/ 194400 h 36"/>
                <a:gd name="T52" fmla="*/ 180639 w 51"/>
                <a:gd name="T53" fmla="*/ 114190 h 36"/>
                <a:gd name="T54" fmla="*/ 197629 w 51"/>
                <a:gd name="T55" fmla="*/ 114190 h 36"/>
                <a:gd name="T56" fmla="*/ 247934 w 51"/>
                <a:gd name="T57" fmla="*/ 194400 h 36"/>
                <a:gd name="T58" fmla="*/ 288215 w 51"/>
                <a:gd name="T59" fmla="*/ 194400 h 36"/>
                <a:gd name="T60" fmla="*/ 230923 w 51"/>
                <a:gd name="T61" fmla="*/ 107289 h 36"/>
                <a:gd name="T62" fmla="*/ 259891 w 51"/>
                <a:gd name="T63" fmla="*/ 9855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3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63526 w 25"/>
                <a:gd name="T1" fmla="*/ 87179 h 36"/>
                <a:gd name="T2" fmla="*/ 38369 w 25"/>
                <a:gd name="T3" fmla="*/ 87179 h 36"/>
                <a:gd name="T4" fmla="*/ 38369 w 25"/>
                <a:gd name="T5" fmla="*/ 27011 h 36"/>
                <a:gd name="T6" fmla="*/ 63526 w 25"/>
                <a:gd name="T7" fmla="*/ 27011 h 36"/>
                <a:gd name="T8" fmla="*/ 95391 w 25"/>
                <a:gd name="T9" fmla="*/ 58931 h 36"/>
                <a:gd name="T10" fmla="*/ 63526 w 25"/>
                <a:gd name="T11" fmla="*/ 87179 h 36"/>
                <a:gd name="T12" fmla="*/ 113320 w 25"/>
                <a:gd name="T13" fmla="*/ 16285 h 36"/>
                <a:gd name="T14" fmla="*/ 58714 w 25"/>
                <a:gd name="T15" fmla="*/ 0 h 36"/>
                <a:gd name="T16" fmla="*/ 0 w 25"/>
                <a:gd name="T17" fmla="*/ 0 h 36"/>
                <a:gd name="T18" fmla="*/ 0 w 25"/>
                <a:gd name="T19" fmla="*/ 114190 h 36"/>
                <a:gd name="T20" fmla="*/ 0 w 25"/>
                <a:gd name="T21" fmla="*/ 194400 h 36"/>
                <a:gd name="T22" fmla="*/ 38369 w 25"/>
                <a:gd name="T23" fmla="*/ 194400 h 36"/>
                <a:gd name="T24" fmla="*/ 38369 w 25"/>
                <a:gd name="T25" fmla="*/ 114190 h 36"/>
                <a:gd name="T26" fmla="*/ 58714 w 25"/>
                <a:gd name="T27" fmla="*/ 114190 h 36"/>
                <a:gd name="T28" fmla="*/ 113320 w 25"/>
                <a:gd name="T29" fmla="*/ 98553 h 36"/>
                <a:gd name="T30" fmla="*/ 133753 w 25"/>
                <a:gd name="T31" fmla="*/ 58931 h 36"/>
                <a:gd name="T32" fmla="*/ 113320 w 25"/>
                <a:gd name="T33" fmla="*/ 1628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black">
            <a:xfrm>
              <a:off x="2578" y="2146"/>
              <a:ext cx="55" cy="87"/>
            </a:xfrm>
            <a:custGeom>
              <a:avLst/>
              <a:gdLst>
                <a:gd name="T0" fmla="*/ 84535 w 23"/>
                <a:gd name="T1" fmla="*/ 83022 h 37"/>
                <a:gd name="T2" fmla="*/ 35351 w 23"/>
                <a:gd name="T3" fmla="*/ 52390 h 37"/>
                <a:gd name="T4" fmla="*/ 79131 w 23"/>
                <a:gd name="T5" fmla="*/ 26168 h 37"/>
                <a:gd name="T6" fmla="*/ 128250 w 23"/>
                <a:gd name="T7" fmla="*/ 35308 h 37"/>
                <a:gd name="T8" fmla="*/ 128250 w 23"/>
                <a:gd name="T9" fmla="*/ 11129 h 37"/>
                <a:gd name="T10" fmla="*/ 79131 w 23"/>
                <a:gd name="T11" fmla="*/ 0 h 37"/>
                <a:gd name="T12" fmla="*/ 0 w 23"/>
                <a:gd name="T13" fmla="*/ 56797 h 37"/>
                <a:gd name="T14" fmla="*/ 60758 w 23"/>
                <a:gd name="T15" fmla="*/ 107332 h 37"/>
                <a:gd name="T16" fmla="*/ 104703 w 23"/>
                <a:gd name="T17" fmla="*/ 138231 h 37"/>
                <a:gd name="T18" fmla="*/ 60758 w 23"/>
                <a:gd name="T19" fmla="*/ 164456 h 37"/>
                <a:gd name="T20" fmla="*/ 0 w 23"/>
                <a:gd name="T21" fmla="*/ 156174 h 37"/>
                <a:gd name="T22" fmla="*/ 0 w 23"/>
                <a:gd name="T23" fmla="*/ 180466 h 37"/>
                <a:gd name="T24" fmla="*/ 56829 w 23"/>
                <a:gd name="T25" fmla="*/ 191480 h 37"/>
                <a:gd name="T26" fmla="*/ 141362 w 23"/>
                <a:gd name="T27" fmla="*/ 138231 h 37"/>
                <a:gd name="T28" fmla="*/ 84535 w 23"/>
                <a:gd name="T29" fmla="*/ 83022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4135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37658 w 15"/>
                <a:gd name="T1" fmla="*/ 44928 h 15"/>
                <a:gd name="T2" fmla="*/ 37658 w 15"/>
                <a:gd name="T3" fmla="*/ 32083 h 15"/>
                <a:gd name="T4" fmla="*/ 50498 w 15"/>
                <a:gd name="T5" fmla="*/ 32083 h 15"/>
                <a:gd name="T6" fmla="*/ 63866 w 15"/>
                <a:gd name="T7" fmla="*/ 37658 h 15"/>
                <a:gd name="T8" fmla="*/ 50498 w 15"/>
                <a:gd name="T9" fmla="*/ 44928 h 15"/>
                <a:gd name="T10" fmla="*/ 37658 w 15"/>
                <a:gd name="T11" fmla="*/ 44928 h 15"/>
                <a:gd name="T12" fmla="*/ 37658 w 15"/>
                <a:gd name="T13" fmla="*/ 50498 h 15"/>
                <a:gd name="T14" fmla="*/ 50498 w 15"/>
                <a:gd name="T15" fmla="*/ 50498 h 15"/>
                <a:gd name="T16" fmla="*/ 63866 w 15"/>
                <a:gd name="T17" fmla="*/ 76999 h 15"/>
                <a:gd name="T18" fmla="*/ 68417 w 15"/>
                <a:gd name="T19" fmla="*/ 76999 h 15"/>
                <a:gd name="T20" fmla="*/ 58296 w 15"/>
                <a:gd name="T21" fmla="*/ 50498 h 15"/>
                <a:gd name="T22" fmla="*/ 68417 w 15"/>
                <a:gd name="T23" fmla="*/ 37658 h 15"/>
                <a:gd name="T24" fmla="*/ 50498 w 15"/>
                <a:gd name="T25" fmla="*/ 26611 h 15"/>
                <a:gd name="T26" fmla="*/ 32083 w 15"/>
                <a:gd name="T27" fmla="*/ 26611 h 15"/>
                <a:gd name="T28" fmla="*/ 32083 w 15"/>
                <a:gd name="T29" fmla="*/ 76999 h 15"/>
                <a:gd name="T30" fmla="*/ 37658 w 15"/>
                <a:gd name="T31" fmla="*/ 76999 h 15"/>
                <a:gd name="T32" fmla="*/ 37658 w 15"/>
                <a:gd name="T33" fmla="*/ 50498 h 15"/>
                <a:gd name="T34" fmla="*/ 50498 w 15"/>
                <a:gd name="T35" fmla="*/ 94418 h 15"/>
                <a:gd name="T36" fmla="*/ 94418 w 15"/>
                <a:gd name="T37" fmla="*/ 50498 h 15"/>
                <a:gd name="T38" fmla="*/ 50498 w 15"/>
                <a:gd name="T39" fmla="*/ 0 h 15"/>
                <a:gd name="T40" fmla="*/ 0 w 15"/>
                <a:gd name="T41" fmla="*/ 50498 h 15"/>
                <a:gd name="T42" fmla="*/ 50498 w 15"/>
                <a:gd name="T43" fmla="*/ 94418 h 15"/>
                <a:gd name="T44" fmla="*/ 13368 w 15"/>
                <a:gd name="T45" fmla="*/ 50498 h 15"/>
                <a:gd name="T46" fmla="*/ 50498 w 15"/>
                <a:gd name="T47" fmla="*/ 13368 h 15"/>
                <a:gd name="T48" fmla="*/ 90379 w 15"/>
                <a:gd name="T49" fmla="*/ 50498 h 15"/>
                <a:gd name="T50" fmla="*/ 50498 w 15"/>
                <a:gd name="T51" fmla="*/ 90379 h 15"/>
                <a:gd name="T52" fmla="*/ 13368 w 15"/>
                <a:gd name="T53" fmla="*/ 50498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4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5pPr>
      <a:lvl6pPr marL="4797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6pPr>
      <a:lvl7pPr marL="95953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7pPr>
      <a:lvl8pPr marL="143928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8pPr>
      <a:lvl9pPr marL="191907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216A8B"/>
          </a:solidFill>
          <a:latin typeface="Arial Narrow" pitchFamily="34" charset="0"/>
          <a:cs typeface="Arial" charset="0"/>
        </a:defRPr>
      </a:lvl9pPr>
    </p:titleStyle>
    <p:bodyStyle>
      <a:lvl1pPr marL="299854" indent="-299854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79622" indent="-299854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Arial" charset="0"/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199415" indent="-23988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79193" indent="-23988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2158951" indent="-23988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638725" indent="-239888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3118495" indent="-239888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598263" indent="-239888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4078031" indent="-239888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595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764" algn="l" defTabSz="9595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9535" algn="l" defTabSz="9595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288" algn="l" defTabSz="9595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071" algn="l" defTabSz="9595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8841" algn="l" defTabSz="9595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8595" algn="l" defTabSz="9595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8376" algn="l" defTabSz="9595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8151" algn="l" defTabSz="9595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09" y="6712012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185757" y="81025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819" tIns="47912" rIns="95819" bIns="479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50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819" tIns="47912" rIns="95819" bIns="47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44" tIns="45322" rIns="90644" bIns="45322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18" y="6824678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19" tIns="47912" rIns="95819" bIns="47912" numCol="1" anchor="t" anchorCtr="0" compatLnSpc="1">
            <a:prstTxWarp prst="textNoShape">
              <a:avLst/>
            </a:prstTxWarp>
          </a:bodyPr>
          <a:lstStyle>
            <a:lvl1pPr defTabSz="958425">
              <a:defRPr sz="800" b="0">
                <a:solidFill>
                  <a:srgbClr val="808080"/>
                </a:solidFill>
              </a:defRPr>
            </a:lvl1pPr>
          </a:lstStyle>
          <a:p>
            <a:pPr algn="l" eaLnBrk="1" hangingPunct="1">
              <a:defRPr/>
            </a:pPr>
            <a:r>
              <a:rPr lang="en-US" dirty="0">
                <a:latin typeface="Arial" pitchFamily="34" charset="0"/>
              </a:rPr>
              <a:t>Page </a:t>
            </a:r>
            <a:fld id="{D4F1D84C-F6B5-4890-BA62-70961DD6BC80}" type="slidenum">
              <a:rPr lang="en-US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dirty="0">
                <a:latin typeface="Arial" pitchFamily="34" charset="0"/>
              </a:rPr>
              <a:t>  |  </a:t>
            </a:r>
            <a:r>
              <a:rPr lang="en-US" dirty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dirty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7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</p:sldLayoutIdLst>
  <p:hf hdr="0" ftr="0" dt="0"/>
  <p:txStyles>
    <p:titleStyle>
      <a:lvl1pPr algn="l" defTabSz="957196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57196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2pPr>
      <a:lvl3pPr algn="l" defTabSz="957196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3pPr>
      <a:lvl4pPr algn="l" defTabSz="957196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4pPr>
      <a:lvl5pPr algn="l" defTabSz="957196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5pPr>
      <a:lvl6pPr marL="453251" algn="l" defTabSz="95842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6pPr>
      <a:lvl7pPr marL="906489" algn="l" defTabSz="95842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7pPr>
      <a:lvl8pPr marL="1359739" algn="l" defTabSz="95842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8pPr>
      <a:lvl9pPr marL="1812986" algn="l" defTabSz="958425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9pPr>
    </p:titleStyle>
    <p:bodyStyle>
      <a:lvl1pPr marL="339600" indent="-339600" algn="l" defTabSz="957196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6974" indent="-176907" algn="l" defTabSz="957196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17105" indent="-176907" algn="l" defTabSz="957196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7244" indent="-176907" algn="l" defTabSz="957196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35786" indent="-176907" algn="l" defTabSz="957196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90109" indent="-179406" algn="l" defTabSz="95842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43348" indent="-179406" algn="l" defTabSz="95842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96599" indent="-179406" algn="l" defTabSz="95842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49840" indent="-179406" algn="l" defTabSz="958425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64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251" algn="l" defTabSz="9064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489" algn="l" defTabSz="9064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739" algn="l" defTabSz="9064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986" algn="l" defTabSz="9064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223" algn="l" defTabSz="9064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484" algn="l" defTabSz="9064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2735" algn="l" defTabSz="9064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5974" algn="l" defTabSz="9064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40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7" y="81047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98" tIns="47802" rIns="95598" bIns="478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64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98" tIns="47802" rIns="95598" bIns="47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34" tIns="45216" rIns="90434" bIns="45216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9" y="6824686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98" tIns="47802" rIns="95598" bIns="47802" numCol="1" anchor="t" anchorCtr="0" compatLnSpc="1">
            <a:prstTxWarp prst="textNoShape">
              <a:avLst/>
            </a:prstTxWarp>
          </a:bodyPr>
          <a:lstStyle>
            <a:lvl1pPr defTabSz="956207">
              <a:defRPr sz="800" b="0">
                <a:solidFill>
                  <a:srgbClr val="808080"/>
                </a:solidFill>
              </a:defRPr>
            </a:lvl1pPr>
          </a:lstStyle>
          <a:p>
            <a:pPr algn="l" eaLnBrk="1" hangingPunct="1">
              <a:defRPr/>
            </a:pPr>
            <a:r>
              <a:rPr lang="en-US" dirty="0">
                <a:latin typeface="Arial" pitchFamily="34" charset="0"/>
              </a:rPr>
              <a:t>Page </a:t>
            </a:r>
            <a:fld id="{D4F1D84C-F6B5-4890-BA62-70961DD6BC80}" type="slidenum">
              <a:rPr lang="en-US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dirty="0">
                <a:latin typeface="Arial" pitchFamily="34" charset="0"/>
              </a:rPr>
              <a:t>  |  </a:t>
            </a:r>
            <a:r>
              <a:rPr lang="en-US" dirty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dirty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8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</p:sldLayoutIdLst>
  <p:hf hdr="0" ftr="0" dt="0"/>
  <p:txStyles>
    <p:titleStyle>
      <a:lvl1pPr algn="l" defTabSz="95498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5498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2pPr>
      <a:lvl3pPr algn="l" defTabSz="95498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3pPr>
      <a:lvl4pPr algn="l" defTabSz="95498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4pPr>
      <a:lvl5pPr algn="l" defTabSz="954981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5pPr>
      <a:lvl6pPr marL="452202" algn="l" defTabSz="956207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6pPr>
      <a:lvl7pPr marL="904391" algn="l" defTabSz="956207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7pPr>
      <a:lvl8pPr marL="1356593" algn="l" defTabSz="956207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8pPr>
      <a:lvl9pPr marL="1808789" algn="l" defTabSz="956207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9pPr>
    </p:titleStyle>
    <p:bodyStyle>
      <a:lvl1pPr marL="338813" indent="-338813" algn="l" defTabSz="95498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6150" indent="-176494" algn="l" defTabSz="95498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15446" indent="-176494" algn="l" defTabSz="95498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4753" indent="-176494" algn="l" defTabSz="95498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32461" indent="-176494" algn="l" defTabSz="954981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85735" indent="-178992" algn="l" defTabSz="956207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37924" indent="-178992" algn="l" defTabSz="956207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90123" indent="-178992" algn="l" defTabSz="956207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42319" indent="-178992" algn="l" defTabSz="956207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02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391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593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789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976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189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392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7581" algn="l" defTabSz="90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2" descr="purple_thi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960120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80060" y="729827"/>
            <a:ext cx="8641080" cy="59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Content Slide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80060" y="1852507"/>
            <a:ext cx="8641080" cy="194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011" y="6908800"/>
            <a:ext cx="490061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45">
                <a:solidFill>
                  <a:srgbClr val="414636"/>
                </a:solidFill>
              </a:defRPr>
            </a:lvl1pPr>
          </a:lstStyle>
          <a:p>
            <a:pPr eaLnBrk="1" hangingPunct="1"/>
            <a:fld id="{17B55D79-A00F-4AE4-996D-BC15B892E25E}" type="slidenum">
              <a:rPr lang="en-US" smtClean="0">
                <a:latin typeface="Arial Narrow" panose="020B0606020202030204" pitchFamily="34" charset="0"/>
              </a:rPr>
              <a:pPr eaLnBrk="1" hangingPunct="1"/>
              <a:t>‹#›</a:t>
            </a:fld>
            <a:endParaRPr lang="en-US" smtClean="0">
              <a:latin typeface="Arial Narrow" panose="020B0606020202030204" pitchFamily="34" charset="0"/>
            </a:endParaRPr>
          </a:p>
        </p:txBody>
      </p:sp>
      <p:grpSp>
        <p:nvGrpSpPr>
          <p:cNvPr id="3078" name="Group 8"/>
          <p:cNvGrpSpPr>
            <a:grpSpLocks/>
          </p:cNvGrpSpPr>
          <p:nvPr userDrawn="1"/>
        </p:nvGrpSpPr>
        <p:grpSpPr bwMode="auto">
          <a:xfrm>
            <a:off x="7002543" y="6827520"/>
            <a:ext cx="2088594" cy="238761"/>
            <a:chOff x="2205" y="2084"/>
            <a:chExt cx="1349" cy="152"/>
          </a:xfrm>
        </p:grpSpPr>
        <p:sp>
          <p:nvSpPr>
            <p:cNvPr id="3081" name="Freeform 9"/>
            <p:cNvSpPr>
              <a:spLocks/>
            </p:cNvSpPr>
            <p:nvPr/>
          </p:nvSpPr>
          <p:spPr bwMode="black">
            <a:xfrm>
              <a:off x="2295" y="2127"/>
              <a:ext cx="21" cy="71"/>
            </a:xfrm>
            <a:custGeom>
              <a:avLst/>
              <a:gdLst>
                <a:gd name="T0" fmla="*/ 100221 w 9"/>
                <a:gd name="T1" fmla="*/ 27389 h 30"/>
                <a:gd name="T2" fmla="*/ 57269 w 9"/>
                <a:gd name="T3" fmla="*/ 0 h 30"/>
                <a:gd name="T4" fmla="*/ 0 w 9"/>
                <a:gd name="T5" fmla="*/ 926893 h 30"/>
                <a:gd name="T6" fmla="*/ 210957 w 9"/>
                <a:gd name="T7" fmla="*/ 274505 h 30"/>
                <a:gd name="T8" fmla="*/ 100221 w 9"/>
                <a:gd name="T9" fmla="*/ 2738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black">
            <a:xfrm>
              <a:off x="2276" y="2122"/>
              <a:ext cx="21" cy="76"/>
            </a:xfrm>
            <a:custGeom>
              <a:avLst/>
              <a:gdLst>
                <a:gd name="T0" fmla="*/ 0 w 9"/>
                <a:gd name="T1" fmla="*/ 29462 h 32"/>
                <a:gd name="T2" fmla="*/ 100221 w 9"/>
                <a:gd name="T3" fmla="*/ 1033567 h 32"/>
                <a:gd name="T4" fmla="*/ 233849 w 9"/>
                <a:gd name="T5" fmla="*/ 29462 h 32"/>
                <a:gd name="T6" fmla="*/ 0 w 9"/>
                <a:gd name="T7" fmla="*/ 29462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black">
            <a:xfrm>
              <a:off x="2257" y="2127"/>
              <a:ext cx="21" cy="71"/>
            </a:xfrm>
            <a:custGeom>
              <a:avLst/>
              <a:gdLst>
                <a:gd name="T0" fmla="*/ 100221 w 9"/>
                <a:gd name="T1" fmla="*/ 27389 h 30"/>
                <a:gd name="T2" fmla="*/ 24544 w 9"/>
                <a:gd name="T3" fmla="*/ 274505 h 30"/>
                <a:gd name="T4" fmla="*/ 233849 w 9"/>
                <a:gd name="T5" fmla="*/ 926893 h 30"/>
                <a:gd name="T6" fmla="*/ 176580 w 9"/>
                <a:gd name="T7" fmla="*/ 0 h 30"/>
                <a:gd name="T8" fmla="*/ 100221 w 9"/>
                <a:gd name="T9" fmla="*/ 2738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black">
            <a:xfrm>
              <a:off x="2231" y="2136"/>
              <a:ext cx="36" cy="64"/>
            </a:xfrm>
            <a:custGeom>
              <a:avLst/>
              <a:gdLst>
                <a:gd name="T0" fmla="*/ 0 w 15"/>
                <a:gd name="T1" fmla="*/ 0 h 27"/>
                <a:gd name="T2" fmla="*/ 543847 w 15"/>
                <a:gd name="T3" fmla="*/ 850159 h 27"/>
                <a:gd name="T4" fmla="*/ 335784 w 15"/>
                <a:gd name="T5" fmla="*/ 118452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177361 h 28"/>
                <a:gd name="T2" fmla="*/ 696145 w 21"/>
                <a:gd name="T3" fmla="*/ 984620 h 28"/>
                <a:gd name="T4" fmla="*/ 263202 w 21"/>
                <a:gd name="T5" fmla="*/ 0 h 28"/>
                <a:gd name="T6" fmla="*/ 0 w 21"/>
                <a:gd name="T7" fmla="*/ 177361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black">
            <a:xfrm>
              <a:off x="2304" y="2148"/>
              <a:ext cx="31" cy="52"/>
            </a:xfrm>
            <a:custGeom>
              <a:avLst/>
              <a:gdLst>
                <a:gd name="T0" fmla="*/ 102634 w 13"/>
                <a:gd name="T1" fmla="*/ 179284 h 22"/>
                <a:gd name="T2" fmla="*/ 0 w 13"/>
                <a:gd name="T3" fmla="*/ 670096 h 22"/>
                <a:gd name="T4" fmla="*/ 439275 w 13"/>
                <a:gd name="T5" fmla="*/ 0 h 22"/>
                <a:gd name="T6" fmla="*/ 102634 w 13"/>
                <a:gd name="T7" fmla="*/ 179284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256485 w 19"/>
                <a:gd name="T1" fmla="*/ 0 h 24"/>
                <a:gd name="T2" fmla="*/ 0 w 19"/>
                <a:gd name="T3" fmla="*/ 771519 h 24"/>
                <a:gd name="T4" fmla="*/ 452572 w 19"/>
                <a:gd name="T5" fmla="*/ 96347 h 24"/>
                <a:gd name="T6" fmla="*/ 256485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black">
            <a:xfrm>
              <a:off x="2205" y="2148"/>
              <a:ext cx="47" cy="62"/>
            </a:xfrm>
            <a:custGeom>
              <a:avLst/>
              <a:gdLst>
                <a:gd name="T0" fmla="*/ 0 w 20"/>
                <a:gd name="T1" fmla="*/ 338875 h 26"/>
                <a:gd name="T2" fmla="*/ 566404 w 20"/>
                <a:gd name="T3" fmla="*/ 880412 h 26"/>
                <a:gd name="T4" fmla="*/ 61267 w 20"/>
                <a:gd name="T5" fmla="*/ 0 h 26"/>
                <a:gd name="T6" fmla="*/ 0 w 20"/>
                <a:gd name="T7" fmla="*/ 33887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567263 w 19"/>
                <a:gd name="T1" fmla="*/ 64322 h 22"/>
                <a:gd name="T2" fmla="*/ 499176 w 19"/>
                <a:gd name="T3" fmla="*/ 0 h 22"/>
                <a:gd name="T4" fmla="*/ 0 w 19"/>
                <a:gd name="T5" fmla="*/ 670096 h 22"/>
                <a:gd name="T6" fmla="*/ 593223 w 19"/>
                <a:gd name="T7" fmla="*/ 219163 h 22"/>
                <a:gd name="T8" fmla="*/ 567263 w 19"/>
                <a:gd name="T9" fmla="*/ 643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254739 h 17"/>
                <a:gd name="T2" fmla="*/ 488696 w 17"/>
                <a:gd name="T3" fmla="*/ 488696 h 17"/>
                <a:gd name="T4" fmla="*/ 0 w 17"/>
                <a:gd name="T5" fmla="*/ 0 h 17"/>
                <a:gd name="T6" fmla="*/ 0 w 17"/>
                <a:gd name="T7" fmla="*/ 254739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black">
            <a:xfrm>
              <a:off x="2326" y="2179"/>
              <a:ext cx="40" cy="38"/>
            </a:xfrm>
            <a:custGeom>
              <a:avLst/>
              <a:gdLst>
                <a:gd name="T0" fmla="*/ 488696 w 17"/>
                <a:gd name="T1" fmla="*/ 256987 h 16"/>
                <a:gd name="T2" fmla="*/ 488696 w 17"/>
                <a:gd name="T3" fmla="*/ 0 h 16"/>
                <a:gd name="T4" fmla="*/ 0 w 17"/>
                <a:gd name="T5" fmla="*/ 514503 h 16"/>
                <a:gd name="T6" fmla="*/ 488696 w 17"/>
                <a:gd name="T7" fmla="*/ 25698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258785 h 10"/>
                <a:gd name="T2" fmla="*/ 514503 w 16"/>
                <a:gd name="T3" fmla="*/ 367867 h 10"/>
                <a:gd name="T4" fmla="*/ 0 w 16"/>
                <a:gd name="T5" fmla="*/ 0 h 10"/>
                <a:gd name="T6" fmla="*/ 0 w 16"/>
                <a:gd name="T7" fmla="*/ 258785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black">
            <a:xfrm>
              <a:off x="2330" y="2203"/>
              <a:ext cx="36" cy="21"/>
            </a:xfrm>
            <a:custGeom>
              <a:avLst/>
              <a:gdLst>
                <a:gd name="T0" fmla="*/ 543847 w 15"/>
                <a:gd name="T1" fmla="*/ 158172 h 9"/>
                <a:gd name="T2" fmla="*/ 543847 w 15"/>
                <a:gd name="T3" fmla="*/ 0 h 9"/>
                <a:gd name="T4" fmla="*/ 0 w 15"/>
                <a:gd name="T5" fmla="*/ 233849 h 9"/>
                <a:gd name="T6" fmla="*/ 543847 w 15"/>
                <a:gd name="T7" fmla="*/ 15817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black">
            <a:xfrm>
              <a:off x="2330" y="2219"/>
              <a:ext cx="36" cy="14"/>
            </a:xfrm>
            <a:custGeom>
              <a:avLst/>
              <a:gdLst>
                <a:gd name="T0" fmla="*/ 543847 w 15"/>
                <a:gd name="T1" fmla="*/ 158172 h 6"/>
                <a:gd name="T2" fmla="*/ 543847 w 15"/>
                <a:gd name="T3" fmla="*/ 0 h 6"/>
                <a:gd name="T4" fmla="*/ 0 w 15"/>
                <a:gd name="T5" fmla="*/ 158172 h 6"/>
                <a:gd name="T6" fmla="*/ 543847 w 15"/>
                <a:gd name="T7" fmla="*/ 15817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black">
            <a:xfrm>
              <a:off x="2321" y="2106"/>
              <a:ext cx="33" cy="42"/>
            </a:xfrm>
            <a:custGeom>
              <a:avLst/>
              <a:gdLst>
                <a:gd name="T0" fmla="*/ 386100 w 14"/>
                <a:gd name="T1" fmla="*/ 258393 h 18"/>
                <a:gd name="T2" fmla="*/ 0 w 14"/>
                <a:gd name="T3" fmla="*/ 233849 h 18"/>
                <a:gd name="T4" fmla="*/ 386100 w 14"/>
                <a:gd name="T5" fmla="*/ 25839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4096 h 1"/>
                <a:gd name="T2" fmla="*/ 409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413537 w 14"/>
                <a:gd name="T1" fmla="*/ 321544 h 18"/>
                <a:gd name="T2" fmla="*/ 0 w 14"/>
                <a:gd name="T3" fmla="*/ 321544 h 18"/>
                <a:gd name="T4" fmla="*/ 413537 w 14"/>
                <a:gd name="T5" fmla="*/ 32154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black">
            <a:xfrm>
              <a:off x="2269" y="2084"/>
              <a:ext cx="35" cy="38"/>
            </a:xfrm>
            <a:custGeom>
              <a:avLst/>
              <a:gdLst>
                <a:gd name="T0" fmla="*/ 176580 w 15"/>
                <a:gd name="T1" fmla="*/ 514503 h 16"/>
                <a:gd name="T2" fmla="*/ 392012 w 15"/>
                <a:gd name="T3" fmla="*/ 256987 h 16"/>
                <a:gd name="T4" fmla="*/ 176580 w 15"/>
                <a:gd name="T5" fmla="*/ 0 h 16"/>
                <a:gd name="T6" fmla="*/ 0 w 15"/>
                <a:gd name="T7" fmla="*/ 256987 h 16"/>
                <a:gd name="T8" fmla="*/ 176580 w 15"/>
                <a:gd name="T9" fmla="*/ 51450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90" smtClean="0">
                <a:solidFill>
                  <a:srgbClr val="000000"/>
                </a:solidFill>
              </a:endParaRPr>
            </a:p>
          </p:txBody>
        </p:sp>
        <p:sp>
          <p:nvSpPr>
            <p:cNvPr id="3101" name="Freeform 29"/>
            <p:cNvSpPr>
              <a:spLocks noEditPoints="1"/>
            </p:cNvSpPr>
            <p:nvPr/>
          </p:nvSpPr>
          <p:spPr bwMode="black">
            <a:xfrm>
              <a:off x="2423" y="2148"/>
              <a:ext cx="125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488696 w 34"/>
                <a:gd name="T1" fmla="*/ 775701 h 36"/>
                <a:gd name="T2" fmla="*/ 292231 w 34"/>
                <a:gd name="T3" fmla="*/ 0 h 36"/>
                <a:gd name="T4" fmla="*/ 0 w 34"/>
                <a:gd name="T5" fmla="*/ 0 h 36"/>
                <a:gd name="T6" fmla="*/ 0 w 34"/>
                <a:gd name="T7" fmla="*/ 1083750 h 36"/>
                <a:gd name="T8" fmla="*/ 172927 w 34"/>
                <a:gd name="T9" fmla="*/ 1083750 h 36"/>
                <a:gd name="T10" fmla="*/ 172927 w 34"/>
                <a:gd name="T11" fmla="*/ 150582 h 36"/>
                <a:gd name="T12" fmla="*/ 406887 w 34"/>
                <a:gd name="T13" fmla="*/ 1083750 h 36"/>
                <a:gd name="T14" fmla="*/ 576974 w 34"/>
                <a:gd name="T15" fmla="*/ 1083750 h 36"/>
                <a:gd name="T16" fmla="*/ 806887 w 34"/>
                <a:gd name="T17" fmla="*/ 150582 h 36"/>
                <a:gd name="T18" fmla="*/ 806887 w 34"/>
                <a:gd name="T19" fmla="*/ 1083750 h 36"/>
                <a:gd name="T20" fmla="*/ 977092 w 34"/>
                <a:gd name="T21" fmla="*/ 1083750 h 36"/>
                <a:gd name="T22" fmla="*/ 977092 w 34"/>
                <a:gd name="T23" fmla="*/ 0 h 36"/>
                <a:gd name="T24" fmla="*/ 661115 w 34"/>
                <a:gd name="T25" fmla="*/ 0 h 36"/>
                <a:gd name="T26" fmla="*/ 488696 w 34"/>
                <a:gd name="T27" fmla="*/ 775701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638738 w 29"/>
                <a:gd name="T1" fmla="*/ 839472 h 36"/>
                <a:gd name="T2" fmla="*/ 246683 w 29"/>
                <a:gd name="T3" fmla="*/ 0 h 36"/>
                <a:gd name="T4" fmla="*/ 0 w 29"/>
                <a:gd name="T5" fmla="*/ 0 h 36"/>
                <a:gd name="T6" fmla="*/ 0 w 29"/>
                <a:gd name="T7" fmla="*/ 1083750 h 36"/>
                <a:gd name="T8" fmla="*/ 165242 w 29"/>
                <a:gd name="T9" fmla="*/ 1083750 h 36"/>
                <a:gd name="T10" fmla="*/ 165242 w 29"/>
                <a:gd name="T11" fmla="*/ 269615 h 36"/>
                <a:gd name="T12" fmla="*/ 552978 w 29"/>
                <a:gd name="T13" fmla="*/ 1083750 h 36"/>
                <a:gd name="T14" fmla="*/ 799804 w 29"/>
                <a:gd name="T15" fmla="*/ 1083750 h 36"/>
                <a:gd name="T16" fmla="*/ 799804 w 29"/>
                <a:gd name="T17" fmla="*/ 0 h 36"/>
                <a:gd name="T18" fmla="*/ 638738 w 29"/>
                <a:gd name="T19" fmla="*/ 0 h 36"/>
                <a:gd name="T20" fmla="*/ 638738 w 29"/>
                <a:gd name="T21" fmla="*/ 83947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696145 w 21"/>
                <a:gd name="T1" fmla="*/ 926283 h 36"/>
                <a:gd name="T2" fmla="*/ 194364 w 21"/>
                <a:gd name="T3" fmla="*/ 926283 h 36"/>
                <a:gd name="T4" fmla="*/ 194364 w 21"/>
                <a:gd name="T5" fmla="*/ 636591 h 36"/>
                <a:gd name="T6" fmla="*/ 555652 w 21"/>
                <a:gd name="T7" fmla="*/ 636591 h 36"/>
                <a:gd name="T8" fmla="*/ 555652 w 21"/>
                <a:gd name="T9" fmla="*/ 447192 h 36"/>
                <a:gd name="T10" fmla="*/ 194364 w 21"/>
                <a:gd name="T11" fmla="*/ 447192 h 36"/>
                <a:gd name="T12" fmla="*/ 194364 w 21"/>
                <a:gd name="T13" fmla="*/ 150582 h 36"/>
                <a:gd name="T14" fmla="*/ 666236 w 21"/>
                <a:gd name="T15" fmla="*/ 150582 h 36"/>
                <a:gd name="T16" fmla="*/ 666236 w 21"/>
                <a:gd name="T17" fmla="*/ 0 h 36"/>
                <a:gd name="T18" fmla="*/ 0 w 21"/>
                <a:gd name="T19" fmla="*/ 0 h 36"/>
                <a:gd name="T20" fmla="*/ 0 w 21"/>
                <a:gd name="T21" fmla="*/ 1083750 h 36"/>
                <a:gd name="T22" fmla="*/ 696145 w 21"/>
                <a:gd name="T23" fmla="*/ 1083750 h 36"/>
                <a:gd name="T24" fmla="*/ 696145 w 21"/>
                <a:gd name="T25" fmla="*/ 926283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1504723 w 82"/>
                <a:gd name="T1" fmla="*/ 0 h 36"/>
                <a:gd name="T2" fmla="*/ 1504723 w 82"/>
                <a:gd name="T3" fmla="*/ 0 h 36"/>
                <a:gd name="T4" fmla="*/ 1484036 w 82"/>
                <a:gd name="T5" fmla="*/ 0 h 36"/>
                <a:gd name="T6" fmla="*/ 1484036 w 82"/>
                <a:gd name="T7" fmla="*/ 839472 h 36"/>
                <a:gd name="T8" fmla="*/ 1038499 w 82"/>
                <a:gd name="T9" fmla="*/ 0 h 36"/>
                <a:gd name="T10" fmla="*/ 807702 w 82"/>
                <a:gd name="T11" fmla="*/ 0 h 36"/>
                <a:gd name="T12" fmla="*/ 807702 w 82"/>
                <a:gd name="T13" fmla="*/ 926283 h 36"/>
                <a:gd name="T14" fmla="*/ 220817 w 82"/>
                <a:gd name="T15" fmla="*/ 926283 h 36"/>
                <a:gd name="T16" fmla="*/ 220817 w 82"/>
                <a:gd name="T17" fmla="*/ 636591 h 36"/>
                <a:gd name="T18" fmla="*/ 559766 w 82"/>
                <a:gd name="T19" fmla="*/ 636591 h 36"/>
                <a:gd name="T20" fmla="*/ 559766 w 82"/>
                <a:gd name="T21" fmla="*/ 447192 h 36"/>
                <a:gd name="T22" fmla="*/ 220817 w 82"/>
                <a:gd name="T23" fmla="*/ 447192 h 36"/>
                <a:gd name="T24" fmla="*/ 220817 w 82"/>
                <a:gd name="T25" fmla="*/ 150582 h 36"/>
                <a:gd name="T26" fmla="*/ 610762 w 82"/>
                <a:gd name="T27" fmla="*/ 150582 h 36"/>
                <a:gd name="T28" fmla="*/ 610762 w 82"/>
                <a:gd name="T29" fmla="*/ 0 h 36"/>
                <a:gd name="T30" fmla="*/ 0 w 82"/>
                <a:gd name="T31" fmla="*/ 0 h 36"/>
                <a:gd name="T32" fmla="*/ 0 w 82"/>
                <a:gd name="T33" fmla="*/ 1083750 h 36"/>
                <a:gd name="T34" fmla="*/ 950096 w 82"/>
                <a:gd name="T35" fmla="*/ 1083750 h 36"/>
                <a:gd name="T36" fmla="*/ 950096 w 82"/>
                <a:gd name="T37" fmla="*/ 1083750 h 36"/>
                <a:gd name="T38" fmla="*/ 950096 w 82"/>
                <a:gd name="T39" fmla="*/ 269615 h 36"/>
                <a:gd name="T40" fmla="*/ 1416370 w 82"/>
                <a:gd name="T41" fmla="*/ 1083750 h 36"/>
                <a:gd name="T42" fmla="*/ 1664532 w 82"/>
                <a:gd name="T43" fmla="*/ 1083750 h 36"/>
                <a:gd name="T44" fmla="*/ 1664532 w 82"/>
                <a:gd name="T45" fmla="*/ 150582 h 36"/>
                <a:gd name="T46" fmla="*/ 1999258 w 82"/>
                <a:gd name="T47" fmla="*/ 150582 h 36"/>
                <a:gd name="T48" fmla="*/ 1999258 w 82"/>
                <a:gd name="T49" fmla="*/ 1083750 h 36"/>
                <a:gd name="T50" fmla="*/ 2180929 w 82"/>
                <a:gd name="T51" fmla="*/ 1083750 h 36"/>
                <a:gd name="T52" fmla="*/ 2180929 w 82"/>
                <a:gd name="T53" fmla="*/ 150582 h 36"/>
                <a:gd name="T54" fmla="*/ 2521669 w 82"/>
                <a:gd name="T55" fmla="*/ 150582 h 36"/>
                <a:gd name="T56" fmla="*/ 2521669 w 82"/>
                <a:gd name="T57" fmla="*/ 0 h 36"/>
                <a:gd name="T58" fmla="*/ 1504723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7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0" cy="85"/>
            </a:xfrm>
            <a:custGeom>
              <a:avLst/>
              <a:gdLst>
                <a:gd name="T0" fmla="*/ 915111 w 51"/>
                <a:gd name="T1" fmla="*/ 447192 h 36"/>
                <a:gd name="T2" fmla="*/ 915111 w 51"/>
                <a:gd name="T3" fmla="*/ 447192 h 36"/>
                <a:gd name="T4" fmla="*/ 915111 w 51"/>
                <a:gd name="T5" fmla="*/ 150582 h 36"/>
                <a:gd name="T6" fmla="*/ 1065374 w 51"/>
                <a:gd name="T7" fmla="*/ 150582 h 36"/>
                <a:gd name="T8" fmla="*/ 1272847 w 51"/>
                <a:gd name="T9" fmla="*/ 308049 h 36"/>
                <a:gd name="T10" fmla="*/ 1065374 w 51"/>
                <a:gd name="T11" fmla="*/ 447192 h 36"/>
                <a:gd name="T12" fmla="*/ 915111 w 51"/>
                <a:gd name="T13" fmla="*/ 447192 h 36"/>
                <a:gd name="T14" fmla="*/ 1357586 w 51"/>
                <a:gd name="T15" fmla="*/ 549419 h 36"/>
                <a:gd name="T16" fmla="*/ 1445779 w 51"/>
                <a:gd name="T17" fmla="*/ 308049 h 36"/>
                <a:gd name="T18" fmla="*/ 1357586 w 51"/>
                <a:gd name="T19" fmla="*/ 90787 h 36"/>
                <a:gd name="T20" fmla="*/ 1040908 w 51"/>
                <a:gd name="T21" fmla="*/ 0 h 36"/>
                <a:gd name="T22" fmla="*/ 749908 w 51"/>
                <a:gd name="T23" fmla="*/ 0 h 36"/>
                <a:gd name="T24" fmla="*/ 749908 w 51"/>
                <a:gd name="T25" fmla="*/ 447192 h 36"/>
                <a:gd name="T26" fmla="*/ 749908 w 51"/>
                <a:gd name="T27" fmla="*/ 447192 h 36"/>
                <a:gd name="T28" fmla="*/ 749908 w 51"/>
                <a:gd name="T29" fmla="*/ 926283 h 36"/>
                <a:gd name="T30" fmla="*/ 196534 w 51"/>
                <a:gd name="T31" fmla="*/ 926283 h 36"/>
                <a:gd name="T32" fmla="*/ 196534 w 51"/>
                <a:gd name="T33" fmla="*/ 636591 h 36"/>
                <a:gd name="T34" fmla="*/ 514656 w 51"/>
                <a:gd name="T35" fmla="*/ 636591 h 36"/>
                <a:gd name="T36" fmla="*/ 514656 w 51"/>
                <a:gd name="T37" fmla="*/ 447192 h 36"/>
                <a:gd name="T38" fmla="*/ 196534 w 51"/>
                <a:gd name="T39" fmla="*/ 447192 h 36"/>
                <a:gd name="T40" fmla="*/ 196534 w 51"/>
                <a:gd name="T41" fmla="*/ 150582 h 36"/>
                <a:gd name="T42" fmla="*/ 576974 w 51"/>
                <a:gd name="T43" fmla="*/ 150582 h 36"/>
                <a:gd name="T44" fmla="*/ 576974 w 51"/>
                <a:gd name="T45" fmla="*/ 0 h 36"/>
                <a:gd name="T46" fmla="*/ 0 w 51"/>
                <a:gd name="T47" fmla="*/ 0 h 36"/>
                <a:gd name="T48" fmla="*/ 0 w 51"/>
                <a:gd name="T49" fmla="*/ 1083750 h 36"/>
                <a:gd name="T50" fmla="*/ 915111 w 51"/>
                <a:gd name="T51" fmla="*/ 1083750 h 36"/>
                <a:gd name="T52" fmla="*/ 915111 w 51"/>
                <a:gd name="T53" fmla="*/ 636591 h 36"/>
                <a:gd name="T54" fmla="*/ 1003393 w 51"/>
                <a:gd name="T55" fmla="*/ 636591 h 36"/>
                <a:gd name="T56" fmla="*/ 1272847 w 51"/>
                <a:gd name="T57" fmla="*/ 1083750 h 36"/>
                <a:gd name="T58" fmla="*/ 1467351 w 51"/>
                <a:gd name="T59" fmla="*/ 1083750 h 36"/>
                <a:gd name="T60" fmla="*/ 1210955 w 51"/>
                <a:gd name="T61" fmla="*/ 598119 h 36"/>
                <a:gd name="T62" fmla="*/ 1357586 w 51"/>
                <a:gd name="T63" fmla="*/ 549419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8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1016815 w 51"/>
                <a:gd name="T1" fmla="*/ 447192 h 36"/>
                <a:gd name="T2" fmla="*/ 1016815 w 51"/>
                <a:gd name="T3" fmla="*/ 447192 h 36"/>
                <a:gd name="T4" fmla="*/ 1016815 w 51"/>
                <a:gd name="T5" fmla="*/ 150582 h 36"/>
                <a:gd name="T6" fmla="*/ 1181458 w 51"/>
                <a:gd name="T7" fmla="*/ 150582 h 36"/>
                <a:gd name="T8" fmla="*/ 1367293 w 51"/>
                <a:gd name="T9" fmla="*/ 308049 h 36"/>
                <a:gd name="T10" fmla="*/ 1181458 w 51"/>
                <a:gd name="T11" fmla="*/ 447192 h 36"/>
                <a:gd name="T12" fmla="*/ 1016815 w 51"/>
                <a:gd name="T13" fmla="*/ 447192 h 36"/>
                <a:gd name="T14" fmla="*/ 1462923 w 51"/>
                <a:gd name="T15" fmla="*/ 549419 h 36"/>
                <a:gd name="T16" fmla="*/ 1593269 w 51"/>
                <a:gd name="T17" fmla="*/ 308049 h 36"/>
                <a:gd name="T18" fmla="*/ 1462923 w 51"/>
                <a:gd name="T19" fmla="*/ 90787 h 36"/>
                <a:gd name="T20" fmla="*/ 1140427 w 51"/>
                <a:gd name="T21" fmla="*/ 0 h 36"/>
                <a:gd name="T22" fmla="*/ 791380 w 51"/>
                <a:gd name="T23" fmla="*/ 0 h 36"/>
                <a:gd name="T24" fmla="*/ 791380 w 51"/>
                <a:gd name="T25" fmla="*/ 447192 h 36"/>
                <a:gd name="T26" fmla="*/ 791380 w 51"/>
                <a:gd name="T27" fmla="*/ 447192 h 36"/>
                <a:gd name="T28" fmla="*/ 791380 w 51"/>
                <a:gd name="T29" fmla="*/ 926283 h 36"/>
                <a:gd name="T30" fmla="*/ 185835 w 51"/>
                <a:gd name="T31" fmla="*/ 926283 h 36"/>
                <a:gd name="T32" fmla="*/ 185835 w 51"/>
                <a:gd name="T33" fmla="*/ 636591 h 36"/>
                <a:gd name="T34" fmla="*/ 536151 w 51"/>
                <a:gd name="T35" fmla="*/ 636591 h 36"/>
                <a:gd name="T36" fmla="*/ 536151 w 51"/>
                <a:gd name="T37" fmla="*/ 447192 h 36"/>
                <a:gd name="T38" fmla="*/ 185835 w 51"/>
                <a:gd name="T39" fmla="*/ 447192 h 36"/>
                <a:gd name="T40" fmla="*/ 185835 w 51"/>
                <a:gd name="T41" fmla="*/ 150582 h 36"/>
                <a:gd name="T42" fmla="*/ 633480 w 51"/>
                <a:gd name="T43" fmla="*/ 150582 h 36"/>
                <a:gd name="T44" fmla="*/ 633480 w 51"/>
                <a:gd name="T45" fmla="*/ 0 h 36"/>
                <a:gd name="T46" fmla="*/ 0 w 51"/>
                <a:gd name="T47" fmla="*/ 0 h 36"/>
                <a:gd name="T48" fmla="*/ 0 w 51"/>
                <a:gd name="T49" fmla="*/ 1083750 h 36"/>
                <a:gd name="T50" fmla="*/ 1016815 w 51"/>
                <a:gd name="T51" fmla="*/ 1083750 h 36"/>
                <a:gd name="T52" fmla="*/ 1016815 w 51"/>
                <a:gd name="T53" fmla="*/ 636591 h 36"/>
                <a:gd name="T54" fmla="*/ 1112450 w 51"/>
                <a:gd name="T55" fmla="*/ 636591 h 36"/>
                <a:gd name="T56" fmla="*/ 1395619 w 51"/>
                <a:gd name="T57" fmla="*/ 1083750 h 36"/>
                <a:gd name="T58" fmla="*/ 1622359 w 51"/>
                <a:gd name="T59" fmla="*/ 1083750 h 36"/>
                <a:gd name="T60" fmla="*/ 1299863 w 51"/>
                <a:gd name="T61" fmla="*/ 598119 h 36"/>
                <a:gd name="T62" fmla="*/ 1462923 w 51"/>
                <a:gd name="T63" fmla="*/ 549419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9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353814 w 25"/>
                <a:gd name="T1" fmla="*/ 486009 h 36"/>
                <a:gd name="T2" fmla="*/ 213700 w 25"/>
                <a:gd name="T3" fmla="*/ 486009 h 36"/>
                <a:gd name="T4" fmla="*/ 213700 w 25"/>
                <a:gd name="T5" fmla="*/ 150582 h 36"/>
                <a:gd name="T6" fmla="*/ 353814 w 25"/>
                <a:gd name="T7" fmla="*/ 150582 h 36"/>
                <a:gd name="T8" fmla="*/ 531290 w 25"/>
                <a:gd name="T9" fmla="*/ 328532 h 36"/>
                <a:gd name="T10" fmla="*/ 353814 w 25"/>
                <a:gd name="T11" fmla="*/ 486009 h 36"/>
                <a:gd name="T12" fmla="*/ 631147 w 25"/>
                <a:gd name="T13" fmla="*/ 90787 h 36"/>
                <a:gd name="T14" fmla="*/ 327013 w 25"/>
                <a:gd name="T15" fmla="*/ 0 h 36"/>
                <a:gd name="T16" fmla="*/ 0 w 25"/>
                <a:gd name="T17" fmla="*/ 0 h 36"/>
                <a:gd name="T18" fmla="*/ 0 w 25"/>
                <a:gd name="T19" fmla="*/ 636591 h 36"/>
                <a:gd name="T20" fmla="*/ 0 w 25"/>
                <a:gd name="T21" fmla="*/ 1083750 h 36"/>
                <a:gd name="T22" fmla="*/ 213700 w 25"/>
                <a:gd name="T23" fmla="*/ 1083750 h 36"/>
                <a:gd name="T24" fmla="*/ 213700 w 25"/>
                <a:gd name="T25" fmla="*/ 636591 h 36"/>
                <a:gd name="T26" fmla="*/ 327013 w 25"/>
                <a:gd name="T27" fmla="*/ 636591 h 36"/>
                <a:gd name="T28" fmla="*/ 631147 w 25"/>
                <a:gd name="T29" fmla="*/ 549419 h 36"/>
                <a:gd name="T30" fmla="*/ 744951 w 25"/>
                <a:gd name="T31" fmla="*/ 328532 h 36"/>
                <a:gd name="T32" fmla="*/ 631147 w 25"/>
                <a:gd name="T33" fmla="*/ 9078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black">
            <a:xfrm>
              <a:off x="2578" y="2146"/>
              <a:ext cx="55" cy="87"/>
            </a:xfrm>
            <a:custGeom>
              <a:avLst/>
              <a:gdLst>
                <a:gd name="T0" fmla="*/ 483400 w 23"/>
                <a:gd name="T1" fmla="*/ 459017 h 37"/>
                <a:gd name="T2" fmla="*/ 202149 w 23"/>
                <a:gd name="T3" fmla="*/ 289656 h 37"/>
                <a:gd name="T4" fmla="*/ 452497 w 23"/>
                <a:gd name="T5" fmla="*/ 144679 h 37"/>
                <a:gd name="T6" fmla="*/ 733377 w 23"/>
                <a:gd name="T7" fmla="*/ 195214 h 37"/>
                <a:gd name="T8" fmla="*/ 733377 w 23"/>
                <a:gd name="T9" fmla="*/ 61530 h 37"/>
                <a:gd name="T10" fmla="*/ 452497 w 23"/>
                <a:gd name="T11" fmla="*/ 0 h 37"/>
                <a:gd name="T12" fmla="*/ 0 w 23"/>
                <a:gd name="T13" fmla="*/ 314023 h 37"/>
                <a:gd name="T14" fmla="*/ 347435 w 23"/>
                <a:gd name="T15" fmla="*/ 593422 h 37"/>
                <a:gd name="T16" fmla="*/ 598728 w 23"/>
                <a:gd name="T17" fmla="*/ 764260 h 37"/>
                <a:gd name="T18" fmla="*/ 347435 w 23"/>
                <a:gd name="T19" fmla="*/ 909253 h 37"/>
                <a:gd name="T20" fmla="*/ 0 w 23"/>
                <a:gd name="T21" fmla="*/ 863463 h 37"/>
                <a:gd name="T22" fmla="*/ 0 w 23"/>
                <a:gd name="T23" fmla="*/ 997770 h 37"/>
                <a:gd name="T24" fmla="*/ 324966 w 23"/>
                <a:gd name="T25" fmla="*/ 1058665 h 37"/>
                <a:gd name="T26" fmla="*/ 808357 w 23"/>
                <a:gd name="T27" fmla="*/ 764260 h 37"/>
                <a:gd name="T28" fmla="*/ 483400 w 23"/>
                <a:gd name="T29" fmla="*/ 459017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216910 w 15"/>
                <a:gd name="T1" fmla="*/ 258785 h 15"/>
                <a:gd name="T2" fmla="*/ 216910 w 15"/>
                <a:gd name="T3" fmla="*/ 184798 h 15"/>
                <a:gd name="T4" fmla="*/ 290868 w 15"/>
                <a:gd name="T5" fmla="*/ 184798 h 15"/>
                <a:gd name="T6" fmla="*/ 367867 w 15"/>
                <a:gd name="T7" fmla="*/ 216910 h 15"/>
                <a:gd name="T8" fmla="*/ 290868 w 15"/>
                <a:gd name="T9" fmla="*/ 258785 h 15"/>
                <a:gd name="T10" fmla="*/ 216910 w 15"/>
                <a:gd name="T11" fmla="*/ 258785 h 15"/>
                <a:gd name="T12" fmla="*/ 216910 w 15"/>
                <a:gd name="T13" fmla="*/ 290868 h 15"/>
                <a:gd name="T14" fmla="*/ 290868 w 15"/>
                <a:gd name="T15" fmla="*/ 290868 h 15"/>
                <a:gd name="T16" fmla="*/ 367867 w 15"/>
                <a:gd name="T17" fmla="*/ 443515 h 15"/>
                <a:gd name="T18" fmla="*/ 394082 w 15"/>
                <a:gd name="T19" fmla="*/ 443515 h 15"/>
                <a:gd name="T20" fmla="*/ 335784 w 15"/>
                <a:gd name="T21" fmla="*/ 290868 h 15"/>
                <a:gd name="T22" fmla="*/ 394082 w 15"/>
                <a:gd name="T23" fmla="*/ 216910 h 15"/>
                <a:gd name="T24" fmla="*/ 290868 w 15"/>
                <a:gd name="T25" fmla="*/ 153278 h 15"/>
                <a:gd name="T26" fmla="*/ 184798 w 15"/>
                <a:gd name="T27" fmla="*/ 153278 h 15"/>
                <a:gd name="T28" fmla="*/ 184798 w 15"/>
                <a:gd name="T29" fmla="*/ 443515 h 15"/>
                <a:gd name="T30" fmla="*/ 216910 w 15"/>
                <a:gd name="T31" fmla="*/ 443515 h 15"/>
                <a:gd name="T32" fmla="*/ 216910 w 15"/>
                <a:gd name="T33" fmla="*/ 290868 h 15"/>
                <a:gd name="T34" fmla="*/ 290868 w 15"/>
                <a:gd name="T35" fmla="*/ 543847 h 15"/>
                <a:gd name="T36" fmla="*/ 543847 w 15"/>
                <a:gd name="T37" fmla="*/ 290868 h 15"/>
                <a:gd name="T38" fmla="*/ 290868 w 15"/>
                <a:gd name="T39" fmla="*/ 0 h 15"/>
                <a:gd name="T40" fmla="*/ 0 w 15"/>
                <a:gd name="T41" fmla="*/ 290868 h 15"/>
                <a:gd name="T42" fmla="*/ 290868 w 15"/>
                <a:gd name="T43" fmla="*/ 543847 h 15"/>
                <a:gd name="T44" fmla="*/ 76999 w 15"/>
                <a:gd name="T45" fmla="*/ 290868 h 15"/>
                <a:gd name="T46" fmla="*/ 290868 w 15"/>
                <a:gd name="T47" fmla="*/ 76999 h 15"/>
                <a:gd name="T48" fmla="*/ 520584 w 15"/>
                <a:gd name="T49" fmla="*/ 290868 h 15"/>
                <a:gd name="T50" fmla="*/ 290868 w 15"/>
                <a:gd name="T51" fmla="*/ 520584 h 15"/>
                <a:gd name="T52" fmla="*/ 76999 w 15"/>
                <a:gd name="T53" fmla="*/ 290868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544245" name="Rectangle 5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500188" y="6908800"/>
            <a:ext cx="472059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945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AAB198"/>
                </a:solidFill>
                <a:latin typeface="Arial Narrow" panose="020B0606020202030204" pitchFamily="34" charset="0"/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  <a:latin typeface="Arial Narrow" panose="020B0606020202030204" pitchFamily="34" charset="0"/>
            </a:endParaRPr>
          </a:p>
        </p:txBody>
      </p:sp>
      <p:sp>
        <p:nvSpPr>
          <p:cNvPr id="1544246" name="Rectangle 5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80060" y="6908800"/>
            <a:ext cx="1340168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945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3B4D3442-3911-4136-9FA1-EA0B56E77DE3}" type="datetime4">
              <a:rPr lang="en-US" smtClean="0">
                <a:solidFill>
                  <a:srgbClr val="AAB198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March 25, 2017</a:t>
            </a:fld>
            <a:endParaRPr lang="en-US">
              <a:solidFill>
                <a:srgbClr val="AAB198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5pPr>
      <a:lvl6pPr marL="48006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6pPr>
      <a:lvl7pPr marL="96012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7pPr>
      <a:lvl8pPr marL="144018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8pPr>
      <a:lvl9pPr marL="192024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9pPr>
    </p:titleStyle>
    <p:bodyStyle>
      <a:lvl1pPr marL="300038" indent="-30003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52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20015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8021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–"/>
        <a:defRPr sz="1680">
          <a:solidFill>
            <a:schemeClr val="tx1"/>
          </a:solidFill>
          <a:latin typeface="+mn-lt"/>
          <a:cs typeface="+mn-cs"/>
        </a:defRPr>
      </a:lvl4pPr>
      <a:lvl5pPr marL="216027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5pPr>
      <a:lvl6pPr marL="264033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6pPr>
      <a:lvl7pPr marL="312039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7pPr>
      <a:lvl8pPr marL="360045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8pPr>
      <a:lvl9pPr marL="408051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2" descr="purple_thi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960120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80060" y="729827"/>
            <a:ext cx="8641080" cy="59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Content Slide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80060" y="1852507"/>
            <a:ext cx="8641080" cy="194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011" y="6908800"/>
            <a:ext cx="490061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45">
                <a:solidFill>
                  <a:srgbClr val="414636"/>
                </a:solidFill>
              </a:defRPr>
            </a:lvl1pPr>
          </a:lstStyle>
          <a:p>
            <a:pPr eaLnBrk="1" hangingPunct="1"/>
            <a:fld id="{7748F112-40B4-4AA2-8867-46DB52478110}" type="slidenum">
              <a:rPr lang="en-US" smtClean="0">
                <a:latin typeface="Arial Narrow" panose="020B0606020202030204" pitchFamily="34" charset="0"/>
              </a:rPr>
              <a:pPr eaLnBrk="1" hangingPunct="1"/>
              <a:t>‹#›</a:t>
            </a:fld>
            <a:endParaRPr lang="en-US" smtClean="0">
              <a:latin typeface="Arial Narrow" panose="020B0606020202030204" pitchFamily="34" charset="0"/>
            </a:endParaRPr>
          </a:p>
        </p:txBody>
      </p:sp>
      <p:grpSp>
        <p:nvGrpSpPr>
          <p:cNvPr id="3078" name="Group 8"/>
          <p:cNvGrpSpPr>
            <a:grpSpLocks/>
          </p:cNvGrpSpPr>
          <p:nvPr userDrawn="1"/>
        </p:nvGrpSpPr>
        <p:grpSpPr bwMode="auto">
          <a:xfrm>
            <a:off x="7002543" y="6827520"/>
            <a:ext cx="2088594" cy="238761"/>
            <a:chOff x="2205" y="2084"/>
            <a:chExt cx="1349" cy="152"/>
          </a:xfrm>
        </p:grpSpPr>
        <p:sp>
          <p:nvSpPr>
            <p:cNvPr id="3081" name="Freeform 9"/>
            <p:cNvSpPr>
              <a:spLocks/>
            </p:cNvSpPr>
            <p:nvPr/>
          </p:nvSpPr>
          <p:spPr bwMode="black">
            <a:xfrm>
              <a:off x="2295" y="2127"/>
              <a:ext cx="21" cy="71"/>
            </a:xfrm>
            <a:custGeom>
              <a:avLst/>
              <a:gdLst>
                <a:gd name="T0" fmla="*/ 100221 w 9"/>
                <a:gd name="T1" fmla="*/ 27389 h 30"/>
                <a:gd name="T2" fmla="*/ 57269 w 9"/>
                <a:gd name="T3" fmla="*/ 0 h 30"/>
                <a:gd name="T4" fmla="*/ 0 w 9"/>
                <a:gd name="T5" fmla="*/ 926893 h 30"/>
                <a:gd name="T6" fmla="*/ 210957 w 9"/>
                <a:gd name="T7" fmla="*/ 274505 h 30"/>
                <a:gd name="T8" fmla="*/ 100221 w 9"/>
                <a:gd name="T9" fmla="*/ 2738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black">
            <a:xfrm>
              <a:off x="2276" y="2122"/>
              <a:ext cx="21" cy="76"/>
            </a:xfrm>
            <a:custGeom>
              <a:avLst/>
              <a:gdLst>
                <a:gd name="T0" fmla="*/ 0 w 9"/>
                <a:gd name="T1" fmla="*/ 29462 h 32"/>
                <a:gd name="T2" fmla="*/ 100221 w 9"/>
                <a:gd name="T3" fmla="*/ 1033567 h 32"/>
                <a:gd name="T4" fmla="*/ 233849 w 9"/>
                <a:gd name="T5" fmla="*/ 29462 h 32"/>
                <a:gd name="T6" fmla="*/ 0 w 9"/>
                <a:gd name="T7" fmla="*/ 29462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black">
            <a:xfrm>
              <a:off x="2257" y="2127"/>
              <a:ext cx="21" cy="71"/>
            </a:xfrm>
            <a:custGeom>
              <a:avLst/>
              <a:gdLst>
                <a:gd name="T0" fmla="*/ 100221 w 9"/>
                <a:gd name="T1" fmla="*/ 27389 h 30"/>
                <a:gd name="T2" fmla="*/ 24544 w 9"/>
                <a:gd name="T3" fmla="*/ 274505 h 30"/>
                <a:gd name="T4" fmla="*/ 233849 w 9"/>
                <a:gd name="T5" fmla="*/ 926893 h 30"/>
                <a:gd name="T6" fmla="*/ 176580 w 9"/>
                <a:gd name="T7" fmla="*/ 0 h 30"/>
                <a:gd name="T8" fmla="*/ 100221 w 9"/>
                <a:gd name="T9" fmla="*/ 2738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black">
            <a:xfrm>
              <a:off x="2231" y="2136"/>
              <a:ext cx="36" cy="64"/>
            </a:xfrm>
            <a:custGeom>
              <a:avLst/>
              <a:gdLst>
                <a:gd name="T0" fmla="*/ 0 w 15"/>
                <a:gd name="T1" fmla="*/ 0 h 27"/>
                <a:gd name="T2" fmla="*/ 543847 w 15"/>
                <a:gd name="T3" fmla="*/ 850159 h 27"/>
                <a:gd name="T4" fmla="*/ 335784 w 15"/>
                <a:gd name="T5" fmla="*/ 118452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177361 h 28"/>
                <a:gd name="T2" fmla="*/ 696145 w 21"/>
                <a:gd name="T3" fmla="*/ 984620 h 28"/>
                <a:gd name="T4" fmla="*/ 263202 w 21"/>
                <a:gd name="T5" fmla="*/ 0 h 28"/>
                <a:gd name="T6" fmla="*/ 0 w 21"/>
                <a:gd name="T7" fmla="*/ 177361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black">
            <a:xfrm>
              <a:off x="2304" y="2148"/>
              <a:ext cx="31" cy="52"/>
            </a:xfrm>
            <a:custGeom>
              <a:avLst/>
              <a:gdLst>
                <a:gd name="T0" fmla="*/ 102634 w 13"/>
                <a:gd name="T1" fmla="*/ 179284 h 22"/>
                <a:gd name="T2" fmla="*/ 0 w 13"/>
                <a:gd name="T3" fmla="*/ 670096 h 22"/>
                <a:gd name="T4" fmla="*/ 439275 w 13"/>
                <a:gd name="T5" fmla="*/ 0 h 22"/>
                <a:gd name="T6" fmla="*/ 102634 w 13"/>
                <a:gd name="T7" fmla="*/ 179284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256485 w 19"/>
                <a:gd name="T1" fmla="*/ 0 h 24"/>
                <a:gd name="T2" fmla="*/ 0 w 19"/>
                <a:gd name="T3" fmla="*/ 771519 h 24"/>
                <a:gd name="T4" fmla="*/ 452572 w 19"/>
                <a:gd name="T5" fmla="*/ 96347 h 24"/>
                <a:gd name="T6" fmla="*/ 256485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black">
            <a:xfrm>
              <a:off x="2205" y="2148"/>
              <a:ext cx="47" cy="62"/>
            </a:xfrm>
            <a:custGeom>
              <a:avLst/>
              <a:gdLst>
                <a:gd name="T0" fmla="*/ 0 w 20"/>
                <a:gd name="T1" fmla="*/ 338875 h 26"/>
                <a:gd name="T2" fmla="*/ 566404 w 20"/>
                <a:gd name="T3" fmla="*/ 880412 h 26"/>
                <a:gd name="T4" fmla="*/ 61267 w 20"/>
                <a:gd name="T5" fmla="*/ 0 h 26"/>
                <a:gd name="T6" fmla="*/ 0 w 20"/>
                <a:gd name="T7" fmla="*/ 33887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567263 w 19"/>
                <a:gd name="T1" fmla="*/ 64322 h 22"/>
                <a:gd name="T2" fmla="*/ 499176 w 19"/>
                <a:gd name="T3" fmla="*/ 0 h 22"/>
                <a:gd name="T4" fmla="*/ 0 w 19"/>
                <a:gd name="T5" fmla="*/ 670096 h 22"/>
                <a:gd name="T6" fmla="*/ 593223 w 19"/>
                <a:gd name="T7" fmla="*/ 219163 h 22"/>
                <a:gd name="T8" fmla="*/ 567263 w 19"/>
                <a:gd name="T9" fmla="*/ 6432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254739 h 17"/>
                <a:gd name="T2" fmla="*/ 488696 w 17"/>
                <a:gd name="T3" fmla="*/ 488696 h 17"/>
                <a:gd name="T4" fmla="*/ 0 w 17"/>
                <a:gd name="T5" fmla="*/ 0 h 17"/>
                <a:gd name="T6" fmla="*/ 0 w 17"/>
                <a:gd name="T7" fmla="*/ 254739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black">
            <a:xfrm>
              <a:off x="2326" y="2179"/>
              <a:ext cx="40" cy="38"/>
            </a:xfrm>
            <a:custGeom>
              <a:avLst/>
              <a:gdLst>
                <a:gd name="T0" fmla="*/ 488696 w 17"/>
                <a:gd name="T1" fmla="*/ 256987 h 16"/>
                <a:gd name="T2" fmla="*/ 488696 w 17"/>
                <a:gd name="T3" fmla="*/ 0 h 16"/>
                <a:gd name="T4" fmla="*/ 0 w 17"/>
                <a:gd name="T5" fmla="*/ 514503 h 16"/>
                <a:gd name="T6" fmla="*/ 488696 w 17"/>
                <a:gd name="T7" fmla="*/ 25698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258785 h 10"/>
                <a:gd name="T2" fmla="*/ 514503 w 16"/>
                <a:gd name="T3" fmla="*/ 367867 h 10"/>
                <a:gd name="T4" fmla="*/ 0 w 16"/>
                <a:gd name="T5" fmla="*/ 0 h 10"/>
                <a:gd name="T6" fmla="*/ 0 w 16"/>
                <a:gd name="T7" fmla="*/ 258785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black">
            <a:xfrm>
              <a:off x="2330" y="2203"/>
              <a:ext cx="36" cy="21"/>
            </a:xfrm>
            <a:custGeom>
              <a:avLst/>
              <a:gdLst>
                <a:gd name="T0" fmla="*/ 543847 w 15"/>
                <a:gd name="T1" fmla="*/ 158172 h 9"/>
                <a:gd name="T2" fmla="*/ 543847 w 15"/>
                <a:gd name="T3" fmla="*/ 0 h 9"/>
                <a:gd name="T4" fmla="*/ 0 w 15"/>
                <a:gd name="T5" fmla="*/ 233849 h 9"/>
                <a:gd name="T6" fmla="*/ 543847 w 15"/>
                <a:gd name="T7" fmla="*/ 15817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black">
            <a:xfrm>
              <a:off x="2330" y="2219"/>
              <a:ext cx="36" cy="14"/>
            </a:xfrm>
            <a:custGeom>
              <a:avLst/>
              <a:gdLst>
                <a:gd name="T0" fmla="*/ 543847 w 15"/>
                <a:gd name="T1" fmla="*/ 158172 h 6"/>
                <a:gd name="T2" fmla="*/ 543847 w 15"/>
                <a:gd name="T3" fmla="*/ 0 h 6"/>
                <a:gd name="T4" fmla="*/ 0 w 15"/>
                <a:gd name="T5" fmla="*/ 158172 h 6"/>
                <a:gd name="T6" fmla="*/ 543847 w 15"/>
                <a:gd name="T7" fmla="*/ 158172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black">
            <a:xfrm>
              <a:off x="2321" y="2106"/>
              <a:ext cx="33" cy="42"/>
            </a:xfrm>
            <a:custGeom>
              <a:avLst/>
              <a:gdLst>
                <a:gd name="T0" fmla="*/ 386100 w 14"/>
                <a:gd name="T1" fmla="*/ 258393 h 18"/>
                <a:gd name="T2" fmla="*/ 0 w 14"/>
                <a:gd name="T3" fmla="*/ 233849 h 18"/>
                <a:gd name="T4" fmla="*/ 386100 w 14"/>
                <a:gd name="T5" fmla="*/ 25839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4096 h 1"/>
                <a:gd name="T2" fmla="*/ 409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413537 w 14"/>
                <a:gd name="T1" fmla="*/ 321544 h 18"/>
                <a:gd name="T2" fmla="*/ 0 w 14"/>
                <a:gd name="T3" fmla="*/ 321544 h 18"/>
                <a:gd name="T4" fmla="*/ 413537 w 14"/>
                <a:gd name="T5" fmla="*/ 321544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black">
            <a:xfrm>
              <a:off x="2269" y="2084"/>
              <a:ext cx="35" cy="38"/>
            </a:xfrm>
            <a:custGeom>
              <a:avLst/>
              <a:gdLst>
                <a:gd name="T0" fmla="*/ 176580 w 15"/>
                <a:gd name="T1" fmla="*/ 514503 h 16"/>
                <a:gd name="T2" fmla="*/ 392012 w 15"/>
                <a:gd name="T3" fmla="*/ 256987 h 16"/>
                <a:gd name="T4" fmla="*/ 176580 w 15"/>
                <a:gd name="T5" fmla="*/ 0 h 16"/>
                <a:gd name="T6" fmla="*/ 0 w 15"/>
                <a:gd name="T7" fmla="*/ 256987 h 16"/>
                <a:gd name="T8" fmla="*/ 176580 w 15"/>
                <a:gd name="T9" fmla="*/ 51450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90" smtClean="0">
                <a:solidFill>
                  <a:srgbClr val="000000"/>
                </a:solidFill>
              </a:endParaRPr>
            </a:p>
          </p:txBody>
        </p:sp>
        <p:sp>
          <p:nvSpPr>
            <p:cNvPr id="3101" name="Freeform 29"/>
            <p:cNvSpPr>
              <a:spLocks noEditPoints="1"/>
            </p:cNvSpPr>
            <p:nvPr/>
          </p:nvSpPr>
          <p:spPr bwMode="black">
            <a:xfrm>
              <a:off x="2423" y="2148"/>
              <a:ext cx="125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488696 w 34"/>
                <a:gd name="T1" fmla="*/ 775701 h 36"/>
                <a:gd name="T2" fmla="*/ 292231 w 34"/>
                <a:gd name="T3" fmla="*/ 0 h 36"/>
                <a:gd name="T4" fmla="*/ 0 w 34"/>
                <a:gd name="T5" fmla="*/ 0 h 36"/>
                <a:gd name="T6" fmla="*/ 0 w 34"/>
                <a:gd name="T7" fmla="*/ 1083750 h 36"/>
                <a:gd name="T8" fmla="*/ 172927 w 34"/>
                <a:gd name="T9" fmla="*/ 1083750 h 36"/>
                <a:gd name="T10" fmla="*/ 172927 w 34"/>
                <a:gd name="T11" fmla="*/ 150582 h 36"/>
                <a:gd name="T12" fmla="*/ 406887 w 34"/>
                <a:gd name="T13" fmla="*/ 1083750 h 36"/>
                <a:gd name="T14" fmla="*/ 576974 w 34"/>
                <a:gd name="T15" fmla="*/ 1083750 h 36"/>
                <a:gd name="T16" fmla="*/ 806887 w 34"/>
                <a:gd name="T17" fmla="*/ 150582 h 36"/>
                <a:gd name="T18" fmla="*/ 806887 w 34"/>
                <a:gd name="T19" fmla="*/ 1083750 h 36"/>
                <a:gd name="T20" fmla="*/ 977092 w 34"/>
                <a:gd name="T21" fmla="*/ 1083750 h 36"/>
                <a:gd name="T22" fmla="*/ 977092 w 34"/>
                <a:gd name="T23" fmla="*/ 0 h 36"/>
                <a:gd name="T24" fmla="*/ 661115 w 34"/>
                <a:gd name="T25" fmla="*/ 0 h 36"/>
                <a:gd name="T26" fmla="*/ 488696 w 34"/>
                <a:gd name="T27" fmla="*/ 775701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638738 w 29"/>
                <a:gd name="T1" fmla="*/ 839472 h 36"/>
                <a:gd name="T2" fmla="*/ 246683 w 29"/>
                <a:gd name="T3" fmla="*/ 0 h 36"/>
                <a:gd name="T4" fmla="*/ 0 w 29"/>
                <a:gd name="T5" fmla="*/ 0 h 36"/>
                <a:gd name="T6" fmla="*/ 0 w 29"/>
                <a:gd name="T7" fmla="*/ 1083750 h 36"/>
                <a:gd name="T8" fmla="*/ 165242 w 29"/>
                <a:gd name="T9" fmla="*/ 1083750 h 36"/>
                <a:gd name="T10" fmla="*/ 165242 w 29"/>
                <a:gd name="T11" fmla="*/ 269615 h 36"/>
                <a:gd name="T12" fmla="*/ 552978 w 29"/>
                <a:gd name="T13" fmla="*/ 1083750 h 36"/>
                <a:gd name="T14" fmla="*/ 799804 w 29"/>
                <a:gd name="T15" fmla="*/ 1083750 h 36"/>
                <a:gd name="T16" fmla="*/ 799804 w 29"/>
                <a:gd name="T17" fmla="*/ 0 h 36"/>
                <a:gd name="T18" fmla="*/ 638738 w 29"/>
                <a:gd name="T19" fmla="*/ 0 h 36"/>
                <a:gd name="T20" fmla="*/ 638738 w 29"/>
                <a:gd name="T21" fmla="*/ 839472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696145 w 21"/>
                <a:gd name="T1" fmla="*/ 926283 h 36"/>
                <a:gd name="T2" fmla="*/ 194364 w 21"/>
                <a:gd name="T3" fmla="*/ 926283 h 36"/>
                <a:gd name="T4" fmla="*/ 194364 w 21"/>
                <a:gd name="T5" fmla="*/ 636591 h 36"/>
                <a:gd name="T6" fmla="*/ 555652 w 21"/>
                <a:gd name="T7" fmla="*/ 636591 h 36"/>
                <a:gd name="T8" fmla="*/ 555652 w 21"/>
                <a:gd name="T9" fmla="*/ 447192 h 36"/>
                <a:gd name="T10" fmla="*/ 194364 w 21"/>
                <a:gd name="T11" fmla="*/ 447192 h 36"/>
                <a:gd name="T12" fmla="*/ 194364 w 21"/>
                <a:gd name="T13" fmla="*/ 150582 h 36"/>
                <a:gd name="T14" fmla="*/ 666236 w 21"/>
                <a:gd name="T15" fmla="*/ 150582 h 36"/>
                <a:gd name="T16" fmla="*/ 666236 w 21"/>
                <a:gd name="T17" fmla="*/ 0 h 36"/>
                <a:gd name="T18" fmla="*/ 0 w 21"/>
                <a:gd name="T19" fmla="*/ 0 h 36"/>
                <a:gd name="T20" fmla="*/ 0 w 21"/>
                <a:gd name="T21" fmla="*/ 1083750 h 36"/>
                <a:gd name="T22" fmla="*/ 696145 w 21"/>
                <a:gd name="T23" fmla="*/ 1083750 h 36"/>
                <a:gd name="T24" fmla="*/ 696145 w 21"/>
                <a:gd name="T25" fmla="*/ 926283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1504723 w 82"/>
                <a:gd name="T1" fmla="*/ 0 h 36"/>
                <a:gd name="T2" fmla="*/ 1504723 w 82"/>
                <a:gd name="T3" fmla="*/ 0 h 36"/>
                <a:gd name="T4" fmla="*/ 1484036 w 82"/>
                <a:gd name="T5" fmla="*/ 0 h 36"/>
                <a:gd name="T6" fmla="*/ 1484036 w 82"/>
                <a:gd name="T7" fmla="*/ 839472 h 36"/>
                <a:gd name="T8" fmla="*/ 1038499 w 82"/>
                <a:gd name="T9" fmla="*/ 0 h 36"/>
                <a:gd name="T10" fmla="*/ 807702 w 82"/>
                <a:gd name="T11" fmla="*/ 0 h 36"/>
                <a:gd name="T12" fmla="*/ 807702 w 82"/>
                <a:gd name="T13" fmla="*/ 926283 h 36"/>
                <a:gd name="T14" fmla="*/ 220817 w 82"/>
                <a:gd name="T15" fmla="*/ 926283 h 36"/>
                <a:gd name="T16" fmla="*/ 220817 w 82"/>
                <a:gd name="T17" fmla="*/ 636591 h 36"/>
                <a:gd name="T18" fmla="*/ 559766 w 82"/>
                <a:gd name="T19" fmla="*/ 636591 h 36"/>
                <a:gd name="T20" fmla="*/ 559766 w 82"/>
                <a:gd name="T21" fmla="*/ 447192 h 36"/>
                <a:gd name="T22" fmla="*/ 220817 w 82"/>
                <a:gd name="T23" fmla="*/ 447192 h 36"/>
                <a:gd name="T24" fmla="*/ 220817 w 82"/>
                <a:gd name="T25" fmla="*/ 150582 h 36"/>
                <a:gd name="T26" fmla="*/ 610762 w 82"/>
                <a:gd name="T27" fmla="*/ 150582 h 36"/>
                <a:gd name="T28" fmla="*/ 610762 w 82"/>
                <a:gd name="T29" fmla="*/ 0 h 36"/>
                <a:gd name="T30" fmla="*/ 0 w 82"/>
                <a:gd name="T31" fmla="*/ 0 h 36"/>
                <a:gd name="T32" fmla="*/ 0 w 82"/>
                <a:gd name="T33" fmla="*/ 1083750 h 36"/>
                <a:gd name="T34" fmla="*/ 950096 w 82"/>
                <a:gd name="T35" fmla="*/ 1083750 h 36"/>
                <a:gd name="T36" fmla="*/ 950096 w 82"/>
                <a:gd name="T37" fmla="*/ 1083750 h 36"/>
                <a:gd name="T38" fmla="*/ 950096 w 82"/>
                <a:gd name="T39" fmla="*/ 269615 h 36"/>
                <a:gd name="T40" fmla="*/ 1416370 w 82"/>
                <a:gd name="T41" fmla="*/ 1083750 h 36"/>
                <a:gd name="T42" fmla="*/ 1664532 w 82"/>
                <a:gd name="T43" fmla="*/ 1083750 h 36"/>
                <a:gd name="T44" fmla="*/ 1664532 w 82"/>
                <a:gd name="T45" fmla="*/ 150582 h 36"/>
                <a:gd name="T46" fmla="*/ 1999258 w 82"/>
                <a:gd name="T47" fmla="*/ 150582 h 36"/>
                <a:gd name="T48" fmla="*/ 1999258 w 82"/>
                <a:gd name="T49" fmla="*/ 1083750 h 36"/>
                <a:gd name="T50" fmla="*/ 2180929 w 82"/>
                <a:gd name="T51" fmla="*/ 1083750 h 36"/>
                <a:gd name="T52" fmla="*/ 2180929 w 82"/>
                <a:gd name="T53" fmla="*/ 150582 h 36"/>
                <a:gd name="T54" fmla="*/ 2521669 w 82"/>
                <a:gd name="T55" fmla="*/ 150582 h 36"/>
                <a:gd name="T56" fmla="*/ 2521669 w 82"/>
                <a:gd name="T57" fmla="*/ 0 h 36"/>
                <a:gd name="T58" fmla="*/ 1504723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7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0" cy="85"/>
            </a:xfrm>
            <a:custGeom>
              <a:avLst/>
              <a:gdLst>
                <a:gd name="T0" fmla="*/ 915111 w 51"/>
                <a:gd name="T1" fmla="*/ 447192 h 36"/>
                <a:gd name="T2" fmla="*/ 915111 w 51"/>
                <a:gd name="T3" fmla="*/ 447192 h 36"/>
                <a:gd name="T4" fmla="*/ 915111 w 51"/>
                <a:gd name="T5" fmla="*/ 150582 h 36"/>
                <a:gd name="T6" fmla="*/ 1065374 w 51"/>
                <a:gd name="T7" fmla="*/ 150582 h 36"/>
                <a:gd name="T8" fmla="*/ 1272847 w 51"/>
                <a:gd name="T9" fmla="*/ 308049 h 36"/>
                <a:gd name="T10" fmla="*/ 1065374 w 51"/>
                <a:gd name="T11" fmla="*/ 447192 h 36"/>
                <a:gd name="T12" fmla="*/ 915111 w 51"/>
                <a:gd name="T13" fmla="*/ 447192 h 36"/>
                <a:gd name="T14" fmla="*/ 1357586 w 51"/>
                <a:gd name="T15" fmla="*/ 549419 h 36"/>
                <a:gd name="T16" fmla="*/ 1445779 w 51"/>
                <a:gd name="T17" fmla="*/ 308049 h 36"/>
                <a:gd name="T18" fmla="*/ 1357586 w 51"/>
                <a:gd name="T19" fmla="*/ 90787 h 36"/>
                <a:gd name="T20" fmla="*/ 1040908 w 51"/>
                <a:gd name="T21" fmla="*/ 0 h 36"/>
                <a:gd name="T22" fmla="*/ 749908 w 51"/>
                <a:gd name="T23" fmla="*/ 0 h 36"/>
                <a:gd name="T24" fmla="*/ 749908 w 51"/>
                <a:gd name="T25" fmla="*/ 447192 h 36"/>
                <a:gd name="T26" fmla="*/ 749908 w 51"/>
                <a:gd name="T27" fmla="*/ 447192 h 36"/>
                <a:gd name="T28" fmla="*/ 749908 w 51"/>
                <a:gd name="T29" fmla="*/ 926283 h 36"/>
                <a:gd name="T30" fmla="*/ 196534 w 51"/>
                <a:gd name="T31" fmla="*/ 926283 h 36"/>
                <a:gd name="T32" fmla="*/ 196534 w 51"/>
                <a:gd name="T33" fmla="*/ 636591 h 36"/>
                <a:gd name="T34" fmla="*/ 514656 w 51"/>
                <a:gd name="T35" fmla="*/ 636591 h 36"/>
                <a:gd name="T36" fmla="*/ 514656 w 51"/>
                <a:gd name="T37" fmla="*/ 447192 h 36"/>
                <a:gd name="T38" fmla="*/ 196534 w 51"/>
                <a:gd name="T39" fmla="*/ 447192 h 36"/>
                <a:gd name="T40" fmla="*/ 196534 w 51"/>
                <a:gd name="T41" fmla="*/ 150582 h 36"/>
                <a:gd name="T42" fmla="*/ 576974 w 51"/>
                <a:gd name="T43" fmla="*/ 150582 h 36"/>
                <a:gd name="T44" fmla="*/ 576974 w 51"/>
                <a:gd name="T45" fmla="*/ 0 h 36"/>
                <a:gd name="T46" fmla="*/ 0 w 51"/>
                <a:gd name="T47" fmla="*/ 0 h 36"/>
                <a:gd name="T48" fmla="*/ 0 w 51"/>
                <a:gd name="T49" fmla="*/ 1083750 h 36"/>
                <a:gd name="T50" fmla="*/ 915111 w 51"/>
                <a:gd name="T51" fmla="*/ 1083750 h 36"/>
                <a:gd name="T52" fmla="*/ 915111 w 51"/>
                <a:gd name="T53" fmla="*/ 636591 h 36"/>
                <a:gd name="T54" fmla="*/ 1003393 w 51"/>
                <a:gd name="T55" fmla="*/ 636591 h 36"/>
                <a:gd name="T56" fmla="*/ 1272847 w 51"/>
                <a:gd name="T57" fmla="*/ 1083750 h 36"/>
                <a:gd name="T58" fmla="*/ 1467351 w 51"/>
                <a:gd name="T59" fmla="*/ 1083750 h 36"/>
                <a:gd name="T60" fmla="*/ 1210955 w 51"/>
                <a:gd name="T61" fmla="*/ 598119 h 36"/>
                <a:gd name="T62" fmla="*/ 1357586 w 51"/>
                <a:gd name="T63" fmla="*/ 549419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8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1016815 w 51"/>
                <a:gd name="T1" fmla="*/ 447192 h 36"/>
                <a:gd name="T2" fmla="*/ 1016815 w 51"/>
                <a:gd name="T3" fmla="*/ 447192 h 36"/>
                <a:gd name="T4" fmla="*/ 1016815 w 51"/>
                <a:gd name="T5" fmla="*/ 150582 h 36"/>
                <a:gd name="T6" fmla="*/ 1181458 w 51"/>
                <a:gd name="T7" fmla="*/ 150582 h 36"/>
                <a:gd name="T8" fmla="*/ 1367293 w 51"/>
                <a:gd name="T9" fmla="*/ 308049 h 36"/>
                <a:gd name="T10" fmla="*/ 1181458 w 51"/>
                <a:gd name="T11" fmla="*/ 447192 h 36"/>
                <a:gd name="T12" fmla="*/ 1016815 w 51"/>
                <a:gd name="T13" fmla="*/ 447192 h 36"/>
                <a:gd name="T14" fmla="*/ 1462923 w 51"/>
                <a:gd name="T15" fmla="*/ 549419 h 36"/>
                <a:gd name="T16" fmla="*/ 1593269 w 51"/>
                <a:gd name="T17" fmla="*/ 308049 h 36"/>
                <a:gd name="T18" fmla="*/ 1462923 w 51"/>
                <a:gd name="T19" fmla="*/ 90787 h 36"/>
                <a:gd name="T20" fmla="*/ 1140427 w 51"/>
                <a:gd name="T21" fmla="*/ 0 h 36"/>
                <a:gd name="T22" fmla="*/ 791380 w 51"/>
                <a:gd name="T23" fmla="*/ 0 h 36"/>
                <a:gd name="T24" fmla="*/ 791380 w 51"/>
                <a:gd name="T25" fmla="*/ 447192 h 36"/>
                <a:gd name="T26" fmla="*/ 791380 w 51"/>
                <a:gd name="T27" fmla="*/ 447192 h 36"/>
                <a:gd name="T28" fmla="*/ 791380 w 51"/>
                <a:gd name="T29" fmla="*/ 926283 h 36"/>
                <a:gd name="T30" fmla="*/ 185835 w 51"/>
                <a:gd name="T31" fmla="*/ 926283 h 36"/>
                <a:gd name="T32" fmla="*/ 185835 w 51"/>
                <a:gd name="T33" fmla="*/ 636591 h 36"/>
                <a:gd name="T34" fmla="*/ 536151 w 51"/>
                <a:gd name="T35" fmla="*/ 636591 h 36"/>
                <a:gd name="T36" fmla="*/ 536151 w 51"/>
                <a:gd name="T37" fmla="*/ 447192 h 36"/>
                <a:gd name="T38" fmla="*/ 185835 w 51"/>
                <a:gd name="T39" fmla="*/ 447192 h 36"/>
                <a:gd name="T40" fmla="*/ 185835 w 51"/>
                <a:gd name="T41" fmla="*/ 150582 h 36"/>
                <a:gd name="T42" fmla="*/ 633480 w 51"/>
                <a:gd name="T43" fmla="*/ 150582 h 36"/>
                <a:gd name="T44" fmla="*/ 633480 w 51"/>
                <a:gd name="T45" fmla="*/ 0 h 36"/>
                <a:gd name="T46" fmla="*/ 0 w 51"/>
                <a:gd name="T47" fmla="*/ 0 h 36"/>
                <a:gd name="T48" fmla="*/ 0 w 51"/>
                <a:gd name="T49" fmla="*/ 1083750 h 36"/>
                <a:gd name="T50" fmla="*/ 1016815 w 51"/>
                <a:gd name="T51" fmla="*/ 1083750 h 36"/>
                <a:gd name="T52" fmla="*/ 1016815 w 51"/>
                <a:gd name="T53" fmla="*/ 636591 h 36"/>
                <a:gd name="T54" fmla="*/ 1112450 w 51"/>
                <a:gd name="T55" fmla="*/ 636591 h 36"/>
                <a:gd name="T56" fmla="*/ 1395619 w 51"/>
                <a:gd name="T57" fmla="*/ 1083750 h 36"/>
                <a:gd name="T58" fmla="*/ 1622359 w 51"/>
                <a:gd name="T59" fmla="*/ 1083750 h 36"/>
                <a:gd name="T60" fmla="*/ 1299863 w 51"/>
                <a:gd name="T61" fmla="*/ 598119 h 36"/>
                <a:gd name="T62" fmla="*/ 1462923 w 51"/>
                <a:gd name="T63" fmla="*/ 549419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09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353814 w 25"/>
                <a:gd name="T1" fmla="*/ 486009 h 36"/>
                <a:gd name="T2" fmla="*/ 213700 w 25"/>
                <a:gd name="T3" fmla="*/ 486009 h 36"/>
                <a:gd name="T4" fmla="*/ 213700 w 25"/>
                <a:gd name="T5" fmla="*/ 150582 h 36"/>
                <a:gd name="T6" fmla="*/ 353814 w 25"/>
                <a:gd name="T7" fmla="*/ 150582 h 36"/>
                <a:gd name="T8" fmla="*/ 531290 w 25"/>
                <a:gd name="T9" fmla="*/ 328532 h 36"/>
                <a:gd name="T10" fmla="*/ 353814 w 25"/>
                <a:gd name="T11" fmla="*/ 486009 h 36"/>
                <a:gd name="T12" fmla="*/ 631147 w 25"/>
                <a:gd name="T13" fmla="*/ 90787 h 36"/>
                <a:gd name="T14" fmla="*/ 327013 w 25"/>
                <a:gd name="T15" fmla="*/ 0 h 36"/>
                <a:gd name="T16" fmla="*/ 0 w 25"/>
                <a:gd name="T17" fmla="*/ 0 h 36"/>
                <a:gd name="T18" fmla="*/ 0 w 25"/>
                <a:gd name="T19" fmla="*/ 636591 h 36"/>
                <a:gd name="T20" fmla="*/ 0 w 25"/>
                <a:gd name="T21" fmla="*/ 1083750 h 36"/>
                <a:gd name="T22" fmla="*/ 213700 w 25"/>
                <a:gd name="T23" fmla="*/ 1083750 h 36"/>
                <a:gd name="T24" fmla="*/ 213700 w 25"/>
                <a:gd name="T25" fmla="*/ 636591 h 36"/>
                <a:gd name="T26" fmla="*/ 327013 w 25"/>
                <a:gd name="T27" fmla="*/ 636591 h 36"/>
                <a:gd name="T28" fmla="*/ 631147 w 25"/>
                <a:gd name="T29" fmla="*/ 549419 h 36"/>
                <a:gd name="T30" fmla="*/ 744951 w 25"/>
                <a:gd name="T31" fmla="*/ 328532 h 36"/>
                <a:gd name="T32" fmla="*/ 631147 w 25"/>
                <a:gd name="T33" fmla="*/ 9078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black">
            <a:xfrm>
              <a:off x="2578" y="2146"/>
              <a:ext cx="55" cy="87"/>
            </a:xfrm>
            <a:custGeom>
              <a:avLst/>
              <a:gdLst>
                <a:gd name="T0" fmla="*/ 483400 w 23"/>
                <a:gd name="T1" fmla="*/ 459017 h 37"/>
                <a:gd name="T2" fmla="*/ 202149 w 23"/>
                <a:gd name="T3" fmla="*/ 289656 h 37"/>
                <a:gd name="T4" fmla="*/ 452497 w 23"/>
                <a:gd name="T5" fmla="*/ 144679 h 37"/>
                <a:gd name="T6" fmla="*/ 733377 w 23"/>
                <a:gd name="T7" fmla="*/ 195214 h 37"/>
                <a:gd name="T8" fmla="*/ 733377 w 23"/>
                <a:gd name="T9" fmla="*/ 61530 h 37"/>
                <a:gd name="T10" fmla="*/ 452497 w 23"/>
                <a:gd name="T11" fmla="*/ 0 h 37"/>
                <a:gd name="T12" fmla="*/ 0 w 23"/>
                <a:gd name="T13" fmla="*/ 314023 h 37"/>
                <a:gd name="T14" fmla="*/ 347435 w 23"/>
                <a:gd name="T15" fmla="*/ 593422 h 37"/>
                <a:gd name="T16" fmla="*/ 598728 w 23"/>
                <a:gd name="T17" fmla="*/ 764260 h 37"/>
                <a:gd name="T18" fmla="*/ 347435 w 23"/>
                <a:gd name="T19" fmla="*/ 909253 h 37"/>
                <a:gd name="T20" fmla="*/ 0 w 23"/>
                <a:gd name="T21" fmla="*/ 863463 h 37"/>
                <a:gd name="T22" fmla="*/ 0 w 23"/>
                <a:gd name="T23" fmla="*/ 997770 h 37"/>
                <a:gd name="T24" fmla="*/ 324966 w 23"/>
                <a:gd name="T25" fmla="*/ 1058665 h 37"/>
                <a:gd name="T26" fmla="*/ 808357 w 23"/>
                <a:gd name="T27" fmla="*/ 764260 h 37"/>
                <a:gd name="T28" fmla="*/ 483400 w 23"/>
                <a:gd name="T29" fmla="*/ 459017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216910 w 15"/>
                <a:gd name="T1" fmla="*/ 258785 h 15"/>
                <a:gd name="T2" fmla="*/ 216910 w 15"/>
                <a:gd name="T3" fmla="*/ 184798 h 15"/>
                <a:gd name="T4" fmla="*/ 290868 w 15"/>
                <a:gd name="T5" fmla="*/ 184798 h 15"/>
                <a:gd name="T6" fmla="*/ 367867 w 15"/>
                <a:gd name="T7" fmla="*/ 216910 h 15"/>
                <a:gd name="T8" fmla="*/ 290868 w 15"/>
                <a:gd name="T9" fmla="*/ 258785 h 15"/>
                <a:gd name="T10" fmla="*/ 216910 w 15"/>
                <a:gd name="T11" fmla="*/ 258785 h 15"/>
                <a:gd name="T12" fmla="*/ 216910 w 15"/>
                <a:gd name="T13" fmla="*/ 290868 h 15"/>
                <a:gd name="T14" fmla="*/ 290868 w 15"/>
                <a:gd name="T15" fmla="*/ 290868 h 15"/>
                <a:gd name="T16" fmla="*/ 367867 w 15"/>
                <a:gd name="T17" fmla="*/ 443515 h 15"/>
                <a:gd name="T18" fmla="*/ 394082 w 15"/>
                <a:gd name="T19" fmla="*/ 443515 h 15"/>
                <a:gd name="T20" fmla="*/ 335784 w 15"/>
                <a:gd name="T21" fmla="*/ 290868 h 15"/>
                <a:gd name="T22" fmla="*/ 394082 w 15"/>
                <a:gd name="T23" fmla="*/ 216910 h 15"/>
                <a:gd name="T24" fmla="*/ 290868 w 15"/>
                <a:gd name="T25" fmla="*/ 153278 h 15"/>
                <a:gd name="T26" fmla="*/ 184798 w 15"/>
                <a:gd name="T27" fmla="*/ 153278 h 15"/>
                <a:gd name="T28" fmla="*/ 184798 w 15"/>
                <a:gd name="T29" fmla="*/ 443515 h 15"/>
                <a:gd name="T30" fmla="*/ 216910 w 15"/>
                <a:gd name="T31" fmla="*/ 443515 h 15"/>
                <a:gd name="T32" fmla="*/ 216910 w 15"/>
                <a:gd name="T33" fmla="*/ 290868 h 15"/>
                <a:gd name="T34" fmla="*/ 290868 w 15"/>
                <a:gd name="T35" fmla="*/ 543847 h 15"/>
                <a:gd name="T36" fmla="*/ 543847 w 15"/>
                <a:gd name="T37" fmla="*/ 290868 h 15"/>
                <a:gd name="T38" fmla="*/ 290868 w 15"/>
                <a:gd name="T39" fmla="*/ 0 h 15"/>
                <a:gd name="T40" fmla="*/ 0 w 15"/>
                <a:gd name="T41" fmla="*/ 290868 h 15"/>
                <a:gd name="T42" fmla="*/ 290868 w 15"/>
                <a:gd name="T43" fmla="*/ 543847 h 15"/>
                <a:gd name="T44" fmla="*/ 76999 w 15"/>
                <a:gd name="T45" fmla="*/ 290868 h 15"/>
                <a:gd name="T46" fmla="*/ 290868 w 15"/>
                <a:gd name="T47" fmla="*/ 76999 h 15"/>
                <a:gd name="T48" fmla="*/ 520584 w 15"/>
                <a:gd name="T49" fmla="*/ 290868 h 15"/>
                <a:gd name="T50" fmla="*/ 290868 w 15"/>
                <a:gd name="T51" fmla="*/ 520584 h 15"/>
                <a:gd name="T52" fmla="*/ 76999 w 15"/>
                <a:gd name="T53" fmla="*/ 290868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90" smtClean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544245" name="Rectangle 5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500188" y="6908800"/>
            <a:ext cx="472059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945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AAB198"/>
                </a:solidFill>
                <a:latin typeface="Arial Narrow" panose="020B0606020202030204" pitchFamily="34" charset="0"/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  <a:latin typeface="Arial Narrow" panose="020B0606020202030204" pitchFamily="34" charset="0"/>
            </a:endParaRPr>
          </a:p>
        </p:txBody>
      </p:sp>
      <p:sp>
        <p:nvSpPr>
          <p:cNvPr id="1544246" name="Rectangle 5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80060" y="6908800"/>
            <a:ext cx="1340168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945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47301822-EDDD-4369-8160-D71F5E1F2F27}" type="datetime4">
              <a:rPr lang="en-US" smtClean="0">
                <a:solidFill>
                  <a:srgbClr val="AAB198"/>
                </a:solidFill>
                <a:latin typeface="Arial Narrow" panose="020B0606020202030204" pitchFamily="34" charset="0"/>
              </a:rPr>
              <a:pPr eaLnBrk="1" hangingPunct="1">
                <a:defRPr/>
              </a:pPr>
              <a:t>March 25, 2017</a:t>
            </a:fld>
            <a:endParaRPr lang="en-US">
              <a:solidFill>
                <a:srgbClr val="AAB198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1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5pPr>
      <a:lvl6pPr marL="48006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6pPr>
      <a:lvl7pPr marL="96012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7pPr>
      <a:lvl8pPr marL="144018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8pPr>
      <a:lvl9pPr marL="1920240" algn="l" rtl="0" fontAlgn="base">
        <a:lnSpc>
          <a:spcPct val="90000"/>
        </a:lnSpc>
        <a:spcBef>
          <a:spcPct val="0"/>
        </a:spcBef>
        <a:spcAft>
          <a:spcPct val="0"/>
        </a:spcAft>
        <a:defRPr sz="3570" b="1">
          <a:solidFill>
            <a:srgbClr val="3A3A6E"/>
          </a:solidFill>
          <a:latin typeface="Arial Narrow" pitchFamily="34" charset="0"/>
          <a:cs typeface="Arial" charset="0"/>
        </a:defRPr>
      </a:lvl9pPr>
    </p:titleStyle>
    <p:bodyStyle>
      <a:lvl1pPr marL="300038" indent="-30003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52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20015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8021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–"/>
        <a:defRPr sz="1680">
          <a:solidFill>
            <a:schemeClr val="tx1"/>
          </a:solidFill>
          <a:latin typeface="+mn-lt"/>
          <a:cs typeface="+mn-cs"/>
        </a:defRPr>
      </a:lvl4pPr>
      <a:lvl5pPr marL="2160270" indent="-24003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5pPr>
      <a:lvl6pPr marL="264033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6pPr>
      <a:lvl7pPr marL="312039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7pPr>
      <a:lvl8pPr marL="360045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8pPr>
      <a:lvl9pPr marL="4080510" indent="-24003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8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" y="38946"/>
            <a:ext cx="9439276" cy="7627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4" y="806451"/>
            <a:ext cx="9439276" cy="624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8349" y="7135813"/>
            <a:ext cx="4695825" cy="179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CONFIDENTIAL AND PROPRIETARY. INTERNAL USE ONLY. DO NOT DISTRIBUTE TO THIRD PARTIES.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4174" y="7137400"/>
            <a:ext cx="327026" cy="17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</a:pPr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8330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601200" cy="5164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0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400"/>
        </a:spcBef>
        <a:spcAft>
          <a:spcPts val="600"/>
        </a:spcAft>
        <a:buClr>
          <a:srgbClr val="78BE20"/>
        </a:buClr>
        <a:buSzPct val="90000"/>
        <a:buFont typeface="Wingdings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-177800" algn="l" defTabSz="457200" rtl="0" eaLnBrk="1" latinLnBrk="0" hangingPunct="1">
        <a:spcBef>
          <a:spcPts val="400"/>
        </a:spcBef>
        <a:spcAft>
          <a:spcPts val="600"/>
        </a:spcAft>
        <a:buClr>
          <a:srgbClr val="78BE20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65100" algn="l" defTabSz="457200" rtl="0" eaLnBrk="1" latinLnBrk="0" hangingPunct="1">
        <a:spcBef>
          <a:spcPts val="400"/>
        </a:spcBef>
        <a:spcAft>
          <a:spcPts val="600"/>
        </a:spcAft>
        <a:buClr>
          <a:srgbClr val="78BE20"/>
        </a:buClr>
        <a:buSzPct val="9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65100" algn="l" defTabSz="457200" rtl="0" eaLnBrk="1" latinLnBrk="0" hangingPunct="1">
        <a:spcBef>
          <a:spcPts val="400"/>
        </a:spcBef>
        <a:spcAft>
          <a:spcPts val="600"/>
        </a:spcAft>
        <a:buClr>
          <a:srgbClr val="78BE20"/>
        </a:buClr>
        <a:buSzPct val="90000"/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65100" algn="l" defTabSz="457200" rtl="0" eaLnBrk="1" latinLnBrk="0" hangingPunct="1">
        <a:spcBef>
          <a:spcPts val="400"/>
        </a:spcBef>
        <a:spcAft>
          <a:spcPts val="600"/>
        </a:spcAft>
        <a:buClr>
          <a:srgbClr val="78BE20"/>
        </a:buClr>
        <a:buSzPct val="90000"/>
        <a:buFont typeface="Wingdings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" y="38946"/>
            <a:ext cx="9439276" cy="7627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4" y="806451"/>
            <a:ext cx="9439276" cy="6240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8349" y="7135813"/>
            <a:ext cx="4695825" cy="1793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CONFIDENTIAL AND PROPRIETARY. INTERNAL USE ONLY. DO NOT DISTRIBUTE.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4174" y="7137400"/>
            <a:ext cx="327026" cy="17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</a:pPr>
            <a:fld id="{A0C21F26-985F-9D40-A811-D6DE90C3D8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83306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601200" cy="5164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83306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7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400"/>
        </a:spcBef>
        <a:spcAft>
          <a:spcPts val="600"/>
        </a:spcAft>
        <a:buClr>
          <a:srgbClr val="78BE20"/>
        </a:buClr>
        <a:buSzPct val="90000"/>
        <a:buFont typeface="Wingdings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-177800" algn="l" defTabSz="457200" rtl="0" eaLnBrk="1" latinLnBrk="0" hangingPunct="1">
        <a:spcBef>
          <a:spcPts val="400"/>
        </a:spcBef>
        <a:spcAft>
          <a:spcPts val="600"/>
        </a:spcAft>
        <a:buClr>
          <a:srgbClr val="78BE20"/>
        </a:buClr>
        <a:buSzPct val="9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65100" algn="l" defTabSz="457200" rtl="0" eaLnBrk="1" latinLnBrk="0" hangingPunct="1">
        <a:spcBef>
          <a:spcPts val="400"/>
        </a:spcBef>
        <a:spcAft>
          <a:spcPts val="600"/>
        </a:spcAft>
        <a:buClr>
          <a:srgbClr val="78BE20"/>
        </a:buClr>
        <a:buSzPct val="90000"/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65100" algn="l" defTabSz="457200" rtl="0" eaLnBrk="1" latinLnBrk="0" hangingPunct="1">
        <a:spcBef>
          <a:spcPts val="400"/>
        </a:spcBef>
        <a:spcAft>
          <a:spcPts val="600"/>
        </a:spcAft>
        <a:buClr>
          <a:srgbClr val="78BE20"/>
        </a:buClr>
        <a:buSzPct val="90000"/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65100" algn="l" defTabSz="457200" rtl="0" eaLnBrk="1" latinLnBrk="0" hangingPunct="1">
        <a:spcBef>
          <a:spcPts val="400"/>
        </a:spcBef>
        <a:spcAft>
          <a:spcPts val="600"/>
        </a:spcAft>
        <a:buClr>
          <a:srgbClr val="78BE20"/>
        </a:buClr>
        <a:buSzPct val="90000"/>
        <a:buFont typeface="Wingdings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2" descr="purple_thi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960120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80060" y="723504"/>
            <a:ext cx="8641080" cy="6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56" tIns="47981" rIns="95956" bIns="47981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Content Slide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80060" y="1852595"/>
            <a:ext cx="8641080" cy="194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56" tIns="47981" rIns="95956" bIns="4798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0070" y="6908827"/>
            <a:ext cx="490061" cy="25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56" tIns="47981" rIns="95956" bIns="4798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414636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475DC520-7492-4820-865B-E17EC6BDAC2F}" type="slidenum">
              <a:rPr lang="en-US">
                <a:latin typeface="Arial Narrow" pitchFamily="34" charset="0"/>
              </a:rPr>
              <a:pPr eaLnBrk="1" hangingPunct="1">
                <a:defRPr/>
              </a:pPr>
              <a:t>‹#›</a:t>
            </a:fld>
            <a:endParaRPr lang="en-US">
              <a:latin typeface="Arial Narrow" pitchFamily="34" charset="0"/>
            </a:endParaRPr>
          </a:p>
        </p:txBody>
      </p:sp>
      <p:grpSp>
        <p:nvGrpSpPr>
          <p:cNvPr id="3078" name="Group 8"/>
          <p:cNvGrpSpPr>
            <a:grpSpLocks/>
          </p:cNvGrpSpPr>
          <p:nvPr userDrawn="1"/>
        </p:nvGrpSpPr>
        <p:grpSpPr bwMode="auto">
          <a:xfrm>
            <a:off x="7002568" y="6827540"/>
            <a:ext cx="2088594" cy="238761"/>
            <a:chOff x="2205" y="2084"/>
            <a:chExt cx="1349" cy="152"/>
          </a:xfrm>
        </p:grpSpPr>
        <p:sp>
          <p:nvSpPr>
            <p:cNvPr id="3081" name="Freeform 9"/>
            <p:cNvSpPr>
              <a:spLocks/>
            </p:cNvSpPr>
            <p:nvPr/>
          </p:nvSpPr>
          <p:spPr bwMode="black">
            <a:xfrm>
              <a:off x="2295" y="2127"/>
              <a:ext cx="21" cy="71"/>
            </a:xfrm>
            <a:custGeom>
              <a:avLst/>
              <a:gdLst>
                <a:gd name="T0" fmla="*/ 1118674480 w 9"/>
                <a:gd name="T1" fmla="*/ 357344609 h 30"/>
                <a:gd name="T2" fmla="*/ 639242571 w 9"/>
                <a:gd name="T3" fmla="*/ 0 h 30"/>
                <a:gd name="T4" fmla="*/ 0 w 9"/>
                <a:gd name="T5" fmla="*/ 2147483647 h 30"/>
                <a:gd name="T6" fmla="*/ 2147483647 w 9"/>
                <a:gd name="T7" fmla="*/ 2147483647 h 30"/>
                <a:gd name="T8" fmla="*/ 1118674480 w 9"/>
                <a:gd name="T9" fmla="*/ 35734460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black">
            <a:xfrm>
              <a:off x="2276" y="2122"/>
              <a:ext cx="21" cy="76"/>
            </a:xfrm>
            <a:custGeom>
              <a:avLst/>
              <a:gdLst>
                <a:gd name="T0" fmla="*/ 0 w 9"/>
                <a:gd name="T1" fmla="*/ 399541505 h 32"/>
                <a:gd name="T2" fmla="*/ 1118674480 w 9"/>
                <a:gd name="T3" fmla="*/ 2147483647 h 32"/>
                <a:gd name="T4" fmla="*/ 2147483647 w 9"/>
                <a:gd name="T5" fmla="*/ 399541505 h 32"/>
                <a:gd name="T6" fmla="*/ 0 w 9"/>
                <a:gd name="T7" fmla="*/ 399541505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black">
            <a:xfrm>
              <a:off x="2257" y="2127"/>
              <a:ext cx="21" cy="71"/>
            </a:xfrm>
            <a:custGeom>
              <a:avLst/>
              <a:gdLst>
                <a:gd name="T0" fmla="*/ 1118674480 w 9"/>
                <a:gd name="T1" fmla="*/ 357344609 h 30"/>
                <a:gd name="T2" fmla="*/ 273961102 w 9"/>
                <a:gd name="T3" fmla="*/ 2147483647 h 30"/>
                <a:gd name="T4" fmla="*/ 2147483647 w 9"/>
                <a:gd name="T5" fmla="*/ 2147483647 h 30"/>
                <a:gd name="T6" fmla="*/ 1970997908 w 9"/>
                <a:gd name="T7" fmla="*/ 0 h 30"/>
                <a:gd name="T8" fmla="*/ 1118674480 w 9"/>
                <a:gd name="T9" fmla="*/ 357344609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black">
            <a:xfrm>
              <a:off x="2231" y="2136"/>
              <a:ext cx="36" cy="64"/>
            </a:xfrm>
            <a:custGeom>
              <a:avLst/>
              <a:gdLst>
                <a:gd name="T0" fmla="*/ 0 w 15"/>
                <a:gd name="T1" fmla="*/ 0 h 27"/>
                <a:gd name="T2" fmla="*/ 2147483647 w 15"/>
                <a:gd name="T3" fmla="*/ 2147483647 h 27"/>
                <a:gd name="T4" fmla="*/ 2147483647 w 15"/>
                <a:gd name="T5" fmla="*/ 1572247177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2147483647 h 28"/>
                <a:gd name="T2" fmla="*/ 2147483647 w 21"/>
                <a:gd name="T3" fmla="*/ 2147483647 h 28"/>
                <a:gd name="T4" fmla="*/ 2147483647 w 21"/>
                <a:gd name="T5" fmla="*/ 0 h 28"/>
                <a:gd name="T6" fmla="*/ 0 w 21"/>
                <a:gd name="T7" fmla="*/ 2147483647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black">
            <a:xfrm>
              <a:off x="2304" y="2148"/>
              <a:ext cx="31" cy="52"/>
            </a:xfrm>
            <a:custGeom>
              <a:avLst/>
              <a:gdLst>
                <a:gd name="T0" fmla="*/ 1455102683 w 13"/>
                <a:gd name="T1" fmla="*/ 2147483647 h 22"/>
                <a:gd name="T2" fmla="*/ 0 w 13"/>
                <a:gd name="T3" fmla="*/ 2147483647 h 22"/>
                <a:gd name="T4" fmla="*/ 2147483647 w 13"/>
                <a:gd name="T5" fmla="*/ 0 h 22"/>
                <a:gd name="T6" fmla="*/ 1455102683 w 13"/>
                <a:gd name="T7" fmla="*/ 214748364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2147483647 w 19"/>
                <a:gd name="T1" fmla="*/ 0 h 24"/>
                <a:gd name="T2" fmla="*/ 0 w 19"/>
                <a:gd name="T3" fmla="*/ 2147483647 h 24"/>
                <a:gd name="T4" fmla="*/ 2147483647 w 19"/>
                <a:gd name="T5" fmla="*/ 1306584735 h 24"/>
                <a:gd name="T6" fmla="*/ 2147483647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black">
            <a:xfrm>
              <a:off x="2205" y="2148"/>
              <a:ext cx="47" cy="62"/>
            </a:xfrm>
            <a:custGeom>
              <a:avLst/>
              <a:gdLst>
                <a:gd name="T0" fmla="*/ 0 w 20"/>
                <a:gd name="T1" fmla="*/ 2147483647 h 26"/>
                <a:gd name="T2" fmla="*/ 2147483647 w 20"/>
                <a:gd name="T3" fmla="*/ 2147483647 h 26"/>
                <a:gd name="T4" fmla="*/ 739557443 w 20"/>
                <a:gd name="T5" fmla="*/ 0 h 26"/>
                <a:gd name="T6" fmla="*/ 0 w 20"/>
                <a:gd name="T7" fmla="*/ 2147483647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2147483647 w 19"/>
                <a:gd name="T1" fmla="*/ 827460369 h 22"/>
                <a:gd name="T2" fmla="*/ 2147483647 w 19"/>
                <a:gd name="T3" fmla="*/ 0 h 22"/>
                <a:gd name="T4" fmla="*/ 0 w 19"/>
                <a:gd name="T5" fmla="*/ 2147483647 h 22"/>
                <a:gd name="T6" fmla="*/ 2147483647 w 19"/>
                <a:gd name="T7" fmla="*/ 2147483647 h 22"/>
                <a:gd name="T8" fmla="*/ 2147483647 w 19"/>
                <a:gd name="T9" fmla="*/ 82746036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2147483647 h 17"/>
                <a:gd name="T4" fmla="*/ 0 w 17"/>
                <a:gd name="T5" fmla="*/ 0 h 17"/>
                <a:gd name="T6" fmla="*/ 0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black">
            <a:xfrm>
              <a:off x="2326" y="2179"/>
              <a:ext cx="40" cy="38"/>
            </a:xfrm>
            <a:custGeom>
              <a:avLst/>
              <a:gdLst>
                <a:gd name="T0" fmla="*/ 2147483647 w 17"/>
                <a:gd name="T1" fmla="*/ 2147483647 h 16"/>
                <a:gd name="T2" fmla="*/ 2147483647 w 17"/>
                <a:gd name="T3" fmla="*/ 0 h 16"/>
                <a:gd name="T4" fmla="*/ 0 w 17"/>
                <a:gd name="T5" fmla="*/ 2147483647 h 16"/>
                <a:gd name="T6" fmla="*/ 2147483647 w 17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2147483647 h 10"/>
                <a:gd name="T2" fmla="*/ 2147483647 w 16"/>
                <a:gd name="T3" fmla="*/ 2147483647 h 10"/>
                <a:gd name="T4" fmla="*/ 0 w 16"/>
                <a:gd name="T5" fmla="*/ 0 h 10"/>
                <a:gd name="T6" fmla="*/ 0 w 16"/>
                <a:gd name="T7" fmla="*/ 214748364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black">
            <a:xfrm>
              <a:off x="2330" y="2203"/>
              <a:ext cx="36" cy="21"/>
            </a:xfrm>
            <a:custGeom>
              <a:avLst/>
              <a:gdLst>
                <a:gd name="T0" fmla="*/ 2147483647 w 15"/>
                <a:gd name="T1" fmla="*/ 1765527064 h 9"/>
                <a:gd name="T2" fmla="*/ 2147483647 w 15"/>
                <a:gd name="T3" fmla="*/ 0 h 9"/>
                <a:gd name="T4" fmla="*/ 0 w 15"/>
                <a:gd name="T5" fmla="*/ 2147483647 h 9"/>
                <a:gd name="T6" fmla="*/ 2147483647 w 15"/>
                <a:gd name="T7" fmla="*/ 1765527064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black">
            <a:xfrm>
              <a:off x="2330" y="2219"/>
              <a:ext cx="36" cy="14"/>
            </a:xfrm>
            <a:custGeom>
              <a:avLst/>
              <a:gdLst>
                <a:gd name="T0" fmla="*/ 2147483647 w 15"/>
                <a:gd name="T1" fmla="*/ 1765527064 h 6"/>
                <a:gd name="T2" fmla="*/ 2147483647 w 15"/>
                <a:gd name="T3" fmla="*/ 0 h 6"/>
                <a:gd name="T4" fmla="*/ 0 w 15"/>
                <a:gd name="T5" fmla="*/ 1765527064 h 6"/>
                <a:gd name="T6" fmla="*/ 2147483647 w 15"/>
                <a:gd name="T7" fmla="*/ 176552706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black">
            <a:xfrm>
              <a:off x="2321" y="2106"/>
              <a:ext cx="33" cy="42"/>
            </a:xfrm>
            <a:custGeom>
              <a:avLst/>
              <a:gdLst>
                <a:gd name="T0" fmla="*/ 2147483647 w 14"/>
                <a:gd name="T1" fmla="*/ 2147483647 h 18"/>
                <a:gd name="T2" fmla="*/ 0 w 14"/>
                <a:gd name="T3" fmla="*/ 2147483647 h 18"/>
                <a:gd name="T4" fmla="*/ 2147483647 w 14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8388608 h 1"/>
                <a:gd name="T2" fmla="*/ 8388608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2147483647 w 14"/>
                <a:gd name="T1" fmla="*/ 2147483647 h 18"/>
                <a:gd name="T2" fmla="*/ 0 w 14"/>
                <a:gd name="T3" fmla="*/ 2147483647 h 18"/>
                <a:gd name="T4" fmla="*/ 2147483647 w 14"/>
                <a:gd name="T5" fmla="*/ 2147483647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black">
            <a:xfrm>
              <a:off x="2269" y="2084"/>
              <a:ext cx="35" cy="38"/>
            </a:xfrm>
            <a:custGeom>
              <a:avLst/>
              <a:gdLst>
                <a:gd name="T0" fmla="*/ 1970997908 w 15"/>
                <a:gd name="T1" fmla="*/ 2147483647 h 16"/>
                <a:gd name="T2" fmla="*/ 2147483647 w 15"/>
                <a:gd name="T3" fmla="*/ 2147483647 h 16"/>
                <a:gd name="T4" fmla="*/ 1970997908 w 15"/>
                <a:gd name="T5" fmla="*/ 0 h 16"/>
                <a:gd name="T6" fmla="*/ 0 w 15"/>
                <a:gd name="T7" fmla="*/ 2147483647 h 16"/>
                <a:gd name="T8" fmla="*/ 1970997908 w 15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1" name="Freeform 29"/>
            <p:cNvSpPr>
              <a:spLocks noEditPoints="1"/>
            </p:cNvSpPr>
            <p:nvPr/>
          </p:nvSpPr>
          <p:spPr bwMode="black">
            <a:xfrm>
              <a:off x="2423" y="2148"/>
              <a:ext cx="125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2147483647 w 34"/>
                <a:gd name="T1" fmla="*/ 2147483647 h 36"/>
                <a:gd name="T2" fmla="*/ 2147483647 w 34"/>
                <a:gd name="T3" fmla="*/ 0 h 36"/>
                <a:gd name="T4" fmla="*/ 0 w 34"/>
                <a:gd name="T5" fmla="*/ 0 h 36"/>
                <a:gd name="T6" fmla="*/ 0 w 34"/>
                <a:gd name="T7" fmla="*/ 2147483647 h 36"/>
                <a:gd name="T8" fmla="*/ 2116334998 w 34"/>
                <a:gd name="T9" fmla="*/ 2147483647 h 36"/>
                <a:gd name="T10" fmla="*/ 2116334998 w 34"/>
                <a:gd name="T11" fmla="*/ 1914494565 h 36"/>
                <a:gd name="T12" fmla="*/ 2147483647 w 34"/>
                <a:gd name="T13" fmla="*/ 2147483647 h 36"/>
                <a:gd name="T14" fmla="*/ 2147483647 w 34"/>
                <a:gd name="T15" fmla="*/ 2147483647 h 36"/>
                <a:gd name="T16" fmla="*/ 2147483647 w 34"/>
                <a:gd name="T17" fmla="*/ 1914494565 h 36"/>
                <a:gd name="T18" fmla="*/ 2147483647 w 34"/>
                <a:gd name="T19" fmla="*/ 2147483647 h 36"/>
                <a:gd name="T20" fmla="*/ 2147483647 w 34"/>
                <a:gd name="T21" fmla="*/ 2147483647 h 36"/>
                <a:gd name="T22" fmla="*/ 2147483647 w 34"/>
                <a:gd name="T23" fmla="*/ 0 h 36"/>
                <a:gd name="T24" fmla="*/ 2147483647 w 34"/>
                <a:gd name="T25" fmla="*/ 0 h 36"/>
                <a:gd name="T26" fmla="*/ 2147483647 w 34"/>
                <a:gd name="T27" fmla="*/ 2147483647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2147483647 w 29"/>
                <a:gd name="T1" fmla="*/ 2147483647 h 36"/>
                <a:gd name="T2" fmla="*/ 2147483647 w 29"/>
                <a:gd name="T3" fmla="*/ 0 h 36"/>
                <a:gd name="T4" fmla="*/ 0 w 29"/>
                <a:gd name="T5" fmla="*/ 0 h 36"/>
                <a:gd name="T6" fmla="*/ 0 w 29"/>
                <a:gd name="T7" fmla="*/ 2147483647 h 36"/>
                <a:gd name="T8" fmla="*/ 1946885204 w 29"/>
                <a:gd name="T9" fmla="*/ 2147483647 h 36"/>
                <a:gd name="T10" fmla="*/ 1946885204 w 29"/>
                <a:gd name="T11" fmla="*/ 2147483647 h 36"/>
                <a:gd name="T12" fmla="*/ 2147483647 w 29"/>
                <a:gd name="T13" fmla="*/ 2147483647 h 36"/>
                <a:gd name="T14" fmla="*/ 2147483647 w 29"/>
                <a:gd name="T15" fmla="*/ 2147483647 h 36"/>
                <a:gd name="T16" fmla="*/ 2147483647 w 29"/>
                <a:gd name="T17" fmla="*/ 0 h 36"/>
                <a:gd name="T18" fmla="*/ 2147483647 w 29"/>
                <a:gd name="T19" fmla="*/ 0 h 36"/>
                <a:gd name="T20" fmla="*/ 2147483647 w 29"/>
                <a:gd name="T21" fmla="*/ 214748364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2147483647 w 21"/>
                <a:gd name="T1" fmla="*/ 2147483647 h 36"/>
                <a:gd name="T2" fmla="*/ 2147483647 w 21"/>
                <a:gd name="T3" fmla="*/ 2147483647 h 36"/>
                <a:gd name="T4" fmla="*/ 2147483647 w 21"/>
                <a:gd name="T5" fmla="*/ 2147483647 h 36"/>
                <a:gd name="T6" fmla="*/ 2147483647 w 21"/>
                <a:gd name="T7" fmla="*/ 2147483647 h 36"/>
                <a:gd name="T8" fmla="*/ 2147483647 w 21"/>
                <a:gd name="T9" fmla="*/ 2147483647 h 36"/>
                <a:gd name="T10" fmla="*/ 2147483647 w 21"/>
                <a:gd name="T11" fmla="*/ 2147483647 h 36"/>
                <a:gd name="T12" fmla="*/ 2147483647 w 21"/>
                <a:gd name="T13" fmla="*/ 1914494565 h 36"/>
                <a:gd name="T14" fmla="*/ 2147483647 w 21"/>
                <a:gd name="T15" fmla="*/ 1914494565 h 36"/>
                <a:gd name="T16" fmla="*/ 2147483647 w 21"/>
                <a:gd name="T17" fmla="*/ 0 h 36"/>
                <a:gd name="T18" fmla="*/ 0 w 21"/>
                <a:gd name="T19" fmla="*/ 0 h 36"/>
                <a:gd name="T20" fmla="*/ 0 w 21"/>
                <a:gd name="T21" fmla="*/ 2147483647 h 36"/>
                <a:gd name="T22" fmla="*/ 2147483647 w 21"/>
                <a:gd name="T23" fmla="*/ 2147483647 h 36"/>
                <a:gd name="T24" fmla="*/ 2147483647 w 21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2147483647 w 82"/>
                <a:gd name="T1" fmla="*/ 0 h 36"/>
                <a:gd name="T2" fmla="*/ 2147483647 w 82"/>
                <a:gd name="T3" fmla="*/ 0 h 36"/>
                <a:gd name="T4" fmla="*/ 2147483647 w 82"/>
                <a:gd name="T5" fmla="*/ 0 h 36"/>
                <a:gd name="T6" fmla="*/ 2147483647 w 82"/>
                <a:gd name="T7" fmla="*/ 2147483647 h 36"/>
                <a:gd name="T8" fmla="*/ 2147483647 w 82"/>
                <a:gd name="T9" fmla="*/ 0 h 36"/>
                <a:gd name="T10" fmla="*/ 2147483647 w 82"/>
                <a:gd name="T11" fmla="*/ 0 h 36"/>
                <a:gd name="T12" fmla="*/ 2147483647 w 82"/>
                <a:gd name="T13" fmla="*/ 2147483647 h 36"/>
                <a:gd name="T14" fmla="*/ 2147483647 w 82"/>
                <a:gd name="T15" fmla="*/ 2147483647 h 36"/>
                <a:gd name="T16" fmla="*/ 2147483647 w 82"/>
                <a:gd name="T17" fmla="*/ 2147483647 h 36"/>
                <a:gd name="T18" fmla="*/ 2147483647 w 82"/>
                <a:gd name="T19" fmla="*/ 2147483647 h 36"/>
                <a:gd name="T20" fmla="*/ 2147483647 w 82"/>
                <a:gd name="T21" fmla="*/ 2147483647 h 36"/>
                <a:gd name="T22" fmla="*/ 2147483647 w 82"/>
                <a:gd name="T23" fmla="*/ 2147483647 h 36"/>
                <a:gd name="T24" fmla="*/ 2147483647 w 82"/>
                <a:gd name="T25" fmla="*/ 1914494565 h 36"/>
                <a:gd name="T26" fmla="*/ 2147483647 w 82"/>
                <a:gd name="T27" fmla="*/ 1914494565 h 36"/>
                <a:gd name="T28" fmla="*/ 2147483647 w 82"/>
                <a:gd name="T29" fmla="*/ 0 h 36"/>
                <a:gd name="T30" fmla="*/ 0 w 82"/>
                <a:gd name="T31" fmla="*/ 0 h 36"/>
                <a:gd name="T32" fmla="*/ 0 w 82"/>
                <a:gd name="T33" fmla="*/ 2147483647 h 36"/>
                <a:gd name="T34" fmla="*/ 2147483647 w 82"/>
                <a:gd name="T35" fmla="*/ 2147483647 h 36"/>
                <a:gd name="T36" fmla="*/ 2147483647 w 82"/>
                <a:gd name="T37" fmla="*/ 2147483647 h 36"/>
                <a:gd name="T38" fmla="*/ 2147483647 w 82"/>
                <a:gd name="T39" fmla="*/ 2147483647 h 36"/>
                <a:gd name="T40" fmla="*/ 2147483647 w 82"/>
                <a:gd name="T41" fmla="*/ 2147483647 h 36"/>
                <a:gd name="T42" fmla="*/ 2147483647 w 82"/>
                <a:gd name="T43" fmla="*/ 2147483647 h 36"/>
                <a:gd name="T44" fmla="*/ 2147483647 w 82"/>
                <a:gd name="T45" fmla="*/ 1914494565 h 36"/>
                <a:gd name="T46" fmla="*/ 2147483647 w 82"/>
                <a:gd name="T47" fmla="*/ 1914494565 h 36"/>
                <a:gd name="T48" fmla="*/ 2147483647 w 82"/>
                <a:gd name="T49" fmla="*/ 2147483647 h 36"/>
                <a:gd name="T50" fmla="*/ 2147483647 w 82"/>
                <a:gd name="T51" fmla="*/ 2147483647 h 36"/>
                <a:gd name="T52" fmla="*/ 2147483647 w 82"/>
                <a:gd name="T53" fmla="*/ 1914494565 h 36"/>
                <a:gd name="T54" fmla="*/ 2147483647 w 82"/>
                <a:gd name="T55" fmla="*/ 1914494565 h 36"/>
                <a:gd name="T56" fmla="*/ 2147483647 w 82"/>
                <a:gd name="T57" fmla="*/ 0 h 36"/>
                <a:gd name="T58" fmla="*/ 2147483647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7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0" cy="85"/>
            </a:xfrm>
            <a:custGeom>
              <a:avLst/>
              <a:gdLst>
                <a:gd name="T0" fmla="*/ 2147483647 w 51"/>
                <a:gd name="T1" fmla="*/ 2147483647 h 36"/>
                <a:gd name="T2" fmla="*/ 2147483647 w 51"/>
                <a:gd name="T3" fmla="*/ 2147483647 h 36"/>
                <a:gd name="T4" fmla="*/ 2147483647 w 51"/>
                <a:gd name="T5" fmla="*/ 1914494565 h 36"/>
                <a:gd name="T6" fmla="*/ 2147483647 w 51"/>
                <a:gd name="T7" fmla="*/ 1914494565 h 36"/>
                <a:gd name="T8" fmla="*/ 2147483647 w 51"/>
                <a:gd name="T9" fmla="*/ 2147483647 h 36"/>
                <a:gd name="T10" fmla="*/ 2147483647 w 51"/>
                <a:gd name="T11" fmla="*/ 2147483647 h 36"/>
                <a:gd name="T12" fmla="*/ 2147483647 w 51"/>
                <a:gd name="T13" fmla="*/ 2147483647 h 36"/>
                <a:gd name="T14" fmla="*/ 2147483647 w 51"/>
                <a:gd name="T15" fmla="*/ 2147483647 h 36"/>
                <a:gd name="T16" fmla="*/ 2147483647 w 51"/>
                <a:gd name="T17" fmla="*/ 2147483647 h 36"/>
                <a:gd name="T18" fmla="*/ 2147483647 w 51"/>
                <a:gd name="T19" fmla="*/ 1154260876 h 36"/>
                <a:gd name="T20" fmla="*/ 2147483647 w 51"/>
                <a:gd name="T21" fmla="*/ 0 h 36"/>
                <a:gd name="T22" fmla="*/ 2147483647 w 51"/>
                <a:gd name="T23" fmla="*/ 0 h 36"/>
                <a:gd name="T24" fmla="*/ 2147483647 w 51"/>
                <a:gd name="T25" fmla="*/ 2147483647 h 36"/>
                <a:gd name="T26" fmla="*/ 2147483647 w 51"/>
                <a:gd name="T27" fmla="*/ 2147483647 h 36"/>
                <a:gd name="T28" fmla="*/ 2147483647 w 51"/>
                <a:gd name="T29" fmla="*/ 2147483647 h 36"/>
                <a:gd name="T30" fmla="*/ 2147483647 w 51"/>
                <a:gd name="T31" fmla="*/ 2147483647 h 36"/>
                <a:gd name="T32" fmla="*/ 2147483647 w 51"/>
                <a:gd name="T33" fmla="*/ 2147483647 h 36"/>
                <a:gd name="T34" fmla="*/ 2147483647 w 51"/>
                <a:gd name="T35" fmla="*/ 2147483647 h 36"/>
                <a:gd name="T36" fmla="*/ 2147483647 w 51"/>
                <a:gd name="T37" fmla="*/ 2147483647 h 36"/>
                <a:gd name="T38" fmla="*/ 2147483647 w 51"/>
                <a:gd name="T39" fmla="*/ 2147483647 h 36"/>
                <a:gd name="T40" fmla="*/ 2147483647 w 51"/>
                <a:gd name="T41" fmla="*/ 1914494565 h 36"/>
                <a:gd name="T42" fmla="*/ 2147483647 w 51"/>
                <a:gd name="T43" fmla="*/ 1914494565 h 36"/>
                <a:gd name="T44" fmla="*/ 2147483647 w 51"/>
                <a:gd name="T45" fmla="*/ 0 h 36"/>
                <a:gd name="T46" fmla="*/ 0 w 51"/>
                <a:gd name="T47" fmla="*/ 0 h 36"/>
                <a:gd name="T48" fmla="*/ 0 w 51"/>
                <a:gd name="T49" fmla="*/ 2147483647 h 36"/>
                <a:gd name="T50" fmla="*/ 2147483647 w 51"/>
                <a:gd name="T51" fmla="*/ 2147483647 h 36"/>
                <a:gd name="T52" fmla="*/ 2147483647 w 51"/>
                <a:gd name="T53" fmla="*/ 2147483647 h 36"/>
                <a:gd name="T54" fmla="*/ 2147483647 w 51"/>
                <a:gd name="T55" fmla="*/ 2147483647 h 36"/>
                <a:gd name="T56" fmla="*/ 2147483647 w 51"/>
                <a:gd name="T57" fmla="*/ 2147483647 h 36"/>
                <a:gd name="T58" fmla="*/ 2147483647 w 51"/>
                <a:gd name="T59" fmla="*/ 2147483647 h 36"/>
                <a:gd name="T60" fmla="*/ 2147483647 w 51"/>
                <a:gd name="T61" fmla="*/ 2147483647 h 36"/>
                <a:gd name="T62" fmla="*/ 2147483647 w 51"/>
                <a:gd name="T63" fmla="*/ 2147483647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8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2147483647 w 51"/>
                <a:gd name="T1" fmla="*/ 2147483647 h 36"/>
                <a:gd name="T2" fmla="*/ 2147483647 w 51"/>
                <a:gd name="T3" fmla="*/ 2147483647 h 36"/>
                <a:gd name="T4" fmla="*/ 2147483647 w 51"/>
                <a:gd name="T5" fmla="*/ 1914494565 h 36"/>
                <a:gd name="T6" fmla="*/ 2147483647 w 51"/>
                <a:gd name="T7" fmla="*/ 1914494565 h 36"/>
                <a:gd name="T8" fmla="*/ 2147483647 w 51"/>
                <a:gd name="T9" fmla="*/ 2147483647 h 36"/>
                <a:gd name="T10" fmla="*/ 2147483647 w 51"/>
                <a:gd name="T11" fmla="*/ 2147483647 h 36"/>
                <a:gd name="T12" fmla="*/ 2147483647 w 51"/>
                <a:gd name="T13" fmla="*/ 2147483647 h 36"/>
                <a:gd name="T14" fmla="*/ 2147483647 w 51"/>
                <a:gd name="T15" fmla="*/ 2147483647 h 36"/>
                <a:gd name="T16" fmla="*/ 2147483647 w 51"/>
                <a:gd name="T17" fmla="*/ 2147483647 h 36"/>
                <a:gd name="T18" fmla="*/ 2147483647 w 51"/>
                <a:gd name="T19" fmla="*/ 1154260876 h 36"/>
                <a:gd name="T20" fmla="*/ 2147483647 w 51"/>
                <a:gd name="T21" fmla="*/ 0 h 36"/>
                <a:gd name="T22" fmla="*/ 2147483647 w 51"/>
                <a:gd name="T23" fmla="*/ 0 h 36"/>
                <a:gd name="T24" fmla="*/ 2147483647 w 51"/>
                <a:gd name="T25" fmla="*/ 2147483647 h 36"/>
                <a:gd name="T26" fmla="*/ 2147483647 w 51"/>
                <a:gd name="T27" fmla="*/ 2147483647 h 36"/>
                <a:gd name="T28" fmla="*/ 2147483647 w 51"/>
                <a:gd name="T29" fmla="*/ 2147483647 h 36"/>
                <a:gd name="T30" fmla="*/ 2147483647 w 51"/>
                <a:gd name="T31" fmla="*/ 2147483647 h 36"/>
                <a:gd name="T32" fmla="*/ 2147483647 w 51"/>
                <a:gd name="T33" fmla="*/ 2147483647 h 36"/>
                <a:gd name="T34" fmla="*/ 2147483647 w 51"/>
                <a:gd name="T35" fmla="*/ 2147483647 h 36"/>
                <a:gd name="T36" fmla="*/ 2147483647 w 51"/>
                <a:gd name="T37" fmla="*/ 2147483647 h 36"/>
                <a:gd name="T38" fmla="*/ 2147483647 w 51"/>
                <a:gd name="T39" fmla="*/ 2147483647 h 36"/>
                <a:gd name="T40" fmla="*/ 2147483647 w 51"/>
                <a:gd name="T41" fmla="*/ 1914494565 h 36"/>
                <a:gd name="T42" fmla="*/ 2147483647 w 51"/>
                <a:gd name="T43" fmla="*/ 1914494565 h 36"/>
                <a:gd name="T44" fmla="*/ 2147483647 w 51"/>
                <a:gd name="T45" fmla="*/ 0 h 36"/>
                <a:gd name="T46" fmla="*/ 0 w 51"/>
                <a:gd name="T47" fmla="*/ 0 h 36"/>
                <a:gd name="T48" fmla="*/ 0 w 51"/>
                <a:gd name="T49" fmla="*/ 2147483647 h 36"/>
                <a:gd name="T50" fmla="*/ 2147483647 w 51"/>
                <a:gd name="T51" fmla="*/ 2147483647 h 36"/>
                <a:gd name="T52" fmla="*/ 2147483647 w 51"/>
                <a:gd name="T53" fmla="*/ 2147483647 h 36"/>
                <a:gd name="T54" fmla="*/ 2147483647 w 51"/>
                <a:gd name="T55" fmla="*/ 2147483647 h 36"/>
                <a:gd name="T56" fmla="*/ 2147483647 w 51"/>
                <a:gd name="T57" fmla="*/ 2147483647 h 36"/>
                <a:gd name="T58" fmla="*/ 2147483647 w 51"/>
                <a:gd name="T59" fmla="*/ 2147483647 h 36"/>
                <a:gd name="T60" fmla="*/ 2147483647 w 51"/>
                <a:gd name="T61" fmla="*/ 2147483647 h 36"/>
                <a:gd name="T62" fmla="*/ 2147483647 w 51"/>
                <a:gd name="T63" fmla="*/ 2147483647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09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2147483647 w 25"/>
                <a:gd name="T1" fmla="*/ 2147483647 h 36"/>
                <a:gd name="T2" fmla="*/ 2147483647 w 25"/>
                <a:gd name="T3" fmla="*/ 2147483647 h 36"/>
                <a:gd name="T4" fmla="*/ 2147483647 w 25"/>
                <a:gd name="T5" fmla="*/ 1914494565 h 36"/>
                <a:gd name="T6" fmla="*/ 2147483647 w 25"/>
                <a:gd name="T7" fmla="*/ 1914494565 h 36"/>
                <a:gd name="T8" fmla="*/ 2147483647 w 25"/>
                <a:gd name="T9" fmla="*/ 2147483647 h 36"/>
                <a:gd name="T10" fmla="*/ 2147483647 w 25"/>
                <a:gd name="T11" fmla="*/ 2147483647 h 36"/>
                <a:gd name="T12" fmla="*/ 2147483647 w 25"/>
                <a:gd name="T13" fmla="*/ 1154260876 h 36"/>
                <a:gd name="T14" fmla="*/ 2147483647 w 25"/>
                <a:gd name="T15" fmla="*/ 0 h 36"/>
                <a:gd name="T16" fmla="*/ 0 w 25"/>
                <a:gd name="T17" fmla="*/ 0 h 36"/>
                <a:gd name="T18" fmla="*/ 0 w 25"/>
                <a:gd name="T19" fmla="*/ 2147483647 h 36"/>
                <a:gd name="T20" fmla="*/ 0 w 25"/>
                <a:gd name="T21" fmla="*/ 2147483647 h 36"/>
                <a:gd name="T22" fmla="*/ 2147483647 w 25"/>
                <a:gd name="T23" fmla="*/ 2147483647 h 36"/>
                <a:gd name="T24" fmla="*/ 2147483647 w 25"/>
                <a:gd name="T25" fmla="*/ 2147483647 h 36"/>
                <a:gd name="T26" fmla="*/ 2147483647 w 25"/>
                <a:gd name="T27" fmla="*/ 2147483647 h 36"/>
                <a:gd name="T28" fmla="*/ 2147483647 w 25"/>
                <a:gd name="T29" fmla="*/ 2147483647 h 36"/>
                <a:gd name="T30" fmla="*/ 2147483647 w 25"/>
                <a:gd name="T31" fmla="*/ 2147483647 h 36"/>
                <a:gd name="T32" fmla="*/ 2147483647 w 25"/>
                <a:gd name="T33" fmla="*/ 115426087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black">
            <a:xfrm>
              <a:off x="2578" y="2146"/>
              <a:ext cx="55" cy="87"/>
            </a:xfrm>
            <a:custGeom>
              <a:avLst/>
              <a:gdLst>
                <a:gd name="T0" fmla="*/ 2147483647 w 23"/>
                <a:gd name="T1" fmla="*/ 2147483647 h 37"/>
                <a:gd name="T2" fmla="*/ 2147483647 w 23"/>
                <a:gd name="T3" fmla="*/ 2147483647 h 37"/>
                <a:gd name="T4" fmla="*/ 2147483647 w 23"/>
                <a:gd name="T5" fmla="*/ 1757511993 h 37"/>
                <a:gd name="T6" fmla="*/ 2147483647 w 23"/>
                <a:gd name="T7" fmla="*/ 2147483647 h 37"/>
                <a:gd name="T8" fmla="*/ 2147483647 w 23"/>
                <a:gd name="T9" fmla="*/ 747447629 h 37"/>
                <a:gd name="T10" fmla="*/ 2147483647 w 23"/>
                <a:gd name="T11" fmla="*/ 0 h 37"/>
                <a:gd name="T12" fmla="*/ 0 w 23"/>
                <a:gd name="T13" fmla="*/ 2147483647 h 37"/>
                <a:gd name="T14" fmla="*/ 2147483647 w 23"/>
                <a:gd name="T15" fmla="*/ 2147483647 h 37"/>
                <a:gd name="T16" fmla="*/ 2147483647 w 23"/>
                <a:gd name="T17" fmla="*/ 2147483647 h 37"/>
                <a:gd name="T18" fmla="*/ 2147483647 w 23"/>
                <a:gd name="T19" fmla="*/ 2147483647 h 37"/>
                <a:gd name="T20" fmla="*/ 0 w 23"/>
                <a:gd name="T21" fmla="*/ 2147483647 h 37"/>
                <a:gd name="T22" fmla="*/ 0 w 23"/>
                <a:gd name="T23" fmla="*/ 2147483647 h 37"/>
                <a:gd name="T24" fmla="*/ 2147483647 w 23"/>
                <a:gd name="T25" fmla="*/ 2147483647 h 37"/>
                <a:gd name="T26" fmla="*/ 2147483647 w 23"/>
                <a:gd name="T27" fmla="*/ 2147483647 h 37"/>
                <a:gd name="T28" fmla="*/ 2147483647 w 23"/>
                <a:gd name="T29" fmla="*/ 2147483647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111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2147483647 w 15"/>
                <a:gd name="T1" fmla="*/ 2147483647 h 15"/>
                <a:gd name="T2" fmla="*/ 2147483647 w 15"/>
                <a:gd name="T3" fmla="*/ 2147483647 h 15"/>
                <a:gd name="T4" fmla="*/ 2147483647 w 15"/>
                <a:gd name="T5" fmla="*/ 2147483647 h 15"/>
                <a:gd name="T6" fmla="*/ 2147483647 w 15"/>
                <a:gd name="T7" fmla="*/ 2147483647 h 15"/>
                <a:gd name="T8" fmla="*/ 2147483647 w 15"/>
                <a:gd name="T9" fmla="*/ 2147483647 h 15"/>
                <a:gd name="T10" fmla="*/ 2147483647 w 15"/>
                <a:gd name="T11" fmla="*/ 2147483647 h 15"/>
                <a:gd name="T12" fmla="*/ 2147483647 w 15"/>
                <a:gd name="T13" fmla="*/ 2147483647 h 15"/>
                <a:gd name="T14" fmla="*/ 2147483647 w 15"/>
                <a:gd name="T15" fmla="*/ 2147483647 h 15"/>
                <a:gd name="T16" fmla="*/ 2147483647 w 15"/>
                <a:gd name="T17" fmla="*/ 2147483647 h 15"/>
                <a:gd name="T18" fmla="*/ 2147483647 w 15"/>
                <a:gd name="T19" fmla="*/ 2147483647 h 15"/>
                <a:gd name="T20" fmla="*/ 2147483647 w 15"/>
                <a:gd name="T21" fmla="*/ 2147483647 h 15"/>
                <a:gd name="T22" fmla="*/ 2147483647 w 15"/>
                <a:gd name="T23" fmla="*/ 2147483647 h 15"/>
                <a:gd name="T24" fmla="*/ 2147483647 w 15"/>
                <a:gd name="T25" fmla="*/ 2147483647 h 15"/>
                <a:gd name="T26" fmla="*/ 2147483647 w 15"/>
                <a:gd name="T27" fmla="*/ 2147483647 h 15"/>
                <a:gd name="T28" fmla="*/ 2147483647 w 15"/>
                <a:gd name="T29" fmla="*/ 2147483647 h 15"/>
                <a:gd name="T30" fmla="*/ 2147483647 w 15"/>
                <a:gd name="T31" fmla="*/ 2147483647 h 15"/>
                <a:gd name="T32" fmla="*/ 2147483647 w 15"/>
                <a:gd name="T33" fmla="*/ 2147483647 h 15"/>
                <a:gd name="T34" fmla="*/ 2147483647 w 15"/>
                <a:gd name="T35" fmla="*/ 2147483647 h 15"/>
                <a:gd name="T36" fmla="*/ 2147483647 w 15"/>
                <a:gd name="T37" fmla="*/ 2147483647 h 15"/>
                <a:gd name="T38" fmla="*/ 2147483647 w 15"/>
                <a:gd name="T39" fmla="*/ 0 h 15"/>
                <a:gd name="T40" fmla="*/ 0 w 15"/>
                <a:gd name="T41" fmla="*/ 2147483647 h 15"/>
                <a:gd name="T42" fmla="*/ 2147483647 w 15"/>
                <a:gd name="T43" fmla="*/ 2147483647 h 15"/>
                <a:gd name="T44" fmla="*/ 1171681015 w 15"/>
                <a:gd name="T45" fmla="*/ 2147483647 h 15"/>
                <a:gd name="T46" fmla="*/ 2147483647 w 15"/>
                <a:gd name="T47" fmla="*/ 1171681015 h 15"/>
                <a:gd name="T48" fmla="*/ 2147483647 w 15"/>
                <a:gd name="T49" fmla="*/ 2147483647 h 15"/>
                <a:gd name="T50" fmla="*/ 2147483647 w 15"/>
                <a:gd name="T51" fmla="*/ 2147483647 h 15"/>
                <a:gd name="T52" fmla="*/ 1171681015 w 15"/>
                <a:gd name="T53" fmla="*/ 2147483647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smtClean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544245" name="Rectangle 5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500188" y="6908827"/>
            <a:ext cx="4720590" cy="25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56" tIns="47981" rIns="95956" bIns="47981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AAB198"/>
                </a:solidFill>
                <a:latin typeface="Arial Narrow" pitchFamily="34" charset="0"/>
              </a:rPr>
              <a:t>|     © 2011 Kaiser Foundation Health Plan, Inc. For internal use only.</a:t>
            </a:r>
            <a:endParaRPr lang="en-US">
              <a:solidFill>
                <a:srgbClr val="AAB198"/>
              </a:solidFill>
              <a:latin typeface="Arial Narrow" pitchFamily="34" charset="0"/>
            </a:endParaRPr>
          </a:p>
        </p:txBody>
      </p:sp>
      <p:sp>
        <p:nvSpPr>
          <p:cNvPr id="1544246" name="Rectangle 5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80060" y="6908827"/>
            <a:ext cx="1340168" cy="25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56" tIns="47981" rIns="95956" bIns="47981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000">
                <a:solidFill>
                  <a:schemeClr val="bg2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B3556B78-4B02-4CF2-A8B1-5247310D442A}" type="datetime4">
              <a:rPr lang="en-US" smtClean="0">
                <a:solidFill>
                  <a:srgbClr val="AAB198"/>
                </a:solidFill>
                <a:latin typeface="Arial Narrow" pitchFamily="34" charset="0"/>
              </a:rPr>
              <a:pPr eaLnBrk="1" hangingPunct="1">
                <a:defRPr/>
              </a:pPr>
              <a:t>March 25, 2017</a:t>
            </a:fld>
            <a:endParaRPr lang="en-US">
              <a:solidFill>
                <a:srgbClr val="AAB198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5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5pPr>
      <a:lvl6pPr marL="4798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6pPr>
      <a:lvl7pPr marL="95961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7pPr>
      <a:lvl8pPr marL="1439416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8pPr>
      <a:lvl9pPr marL="1919242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A3A6E"/>
          </a:solidFill>
          <a:latin typeface="Arial Narrow" pitchFamily="34" charset="0"/>
          <a:cs typeface="Arial" charset="0"/>
        </a:defRPr>
      </a:lvl9pPr>
    </p:titleStyle>
    <p:bodyStyle>
      <a:lvl1pPr marL="299881" indent="-299881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79692" indent="-299881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Arial" charset="0"/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199523" indent="-239909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79341" indent="-239909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2159144" indent="-239909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638965" indent="-239909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3118773" indent="-239909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598578" indent="-239909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4078389" indent="-239909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59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07" algn="l" defTabSz="959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9618" algn="l" defTabSz="959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16" algn="l" defTabSz="959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42" algn="l" defTabSz="959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056" algn="l" defTabSz="959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8851" algn="l" defTabSz="959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8675" algn="l" defTabSz="959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8485" algn="l" defTabSz="959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247" name="Rectangle 55"/>
          <p:cNvSpPr>
            <a:spLocks noChangeArrowheads="1"/>
          </p:cNvSpPr>
          <p:nvPr/>
        </p:nvSpPr>
        <p:spPr bwMode="auto">
          <a:xfrm>
            <a:off x="500087" y="6903737"/>
            <a:ext cx="6750844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02" tIns="48003" rIns="96002" bIns="48003"/>
          <a:lstStyle/>
          <a:p>
            <a:pPr algn="l" eaLnBrk="1" hangingPunct="1">
              <a:defRPr/>
            </a:pPr>
            <a:r>
              <a:rPr lang="en-US" sz="1000">
                <a:solidFill>
                  <a:srgbClr val="C0C0C0"/>
                </a:solidFill>
              </a:rPr>
              <a:t>© 2012 Kaiser Foundation Health Plan, Inc. For internal use only.</a:t>
            </a:r>
          </a:p>
        </p:txBody>
      </p:sp>
      <p:sp>
        <p:nvSpPr>
          <p:cNvPr id="1544245" name="Rectangle 53"/>
          <p:cNvSpPr>
            <a:spLocks noChangeArrowheads="1"/>
          </p:cNvSpPr>
          <p:nvPr userDrawn="1"/>
        </p:nvSpPr>
        <p:spPr bwMode="auto">
          <a:xfrm>
            <a:off x="0" y="142290"/>
            <a:ext cx="9601200" cy="694267"/>
          </a:xfrm>
          <a:prstGeom prst="rect">
            <a:avLst/>
          </a:prstGeom>
          <a:solidFill>
            <a:srgbClr val="02628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02" tIns="48003" rIns="96002" bIns="48003" anchor="ctr"/>
          <a:lstStyle/>
          <a:p>
            <a:pPr eaLnBrk="1" hangingPunct="1">
              <a:defRPr/>
            </a:pPr>
            <a:endParaRPr lang="en-US" sz="1900">
              <a:solidFill>
                <a:srgbClr val="000000"/>
              </a:solidFill>
              <a:latin typeface="Arial Narrow" charset="0"/>
            </a:endParaRPr>
          </a:p>
        </p:txBody>
      </p:sp>
      <p:pic>
        <p:nvPicPr>
          <p:cNvPr id="2052" name="Picture 49" descr="blue_th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2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4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370046" y="292494"/>
            <a:ext cx="8641080" cy="45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002" tIns="48003" rIns="96002" bIns="48003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Content Slide</a:t>
            </a:r>
          </a:p>
        </p:txBody>
      </p:sp>
      <p:sp>
        <p:nvSpPr>
          <p:cNvPr id="154419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0008" y="6903722"/>
            <a:ext cx="400050" cy="25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002" tIns="48003" rIns="96002" bIns="48003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C0C0C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784B2AF7-2C5E-4FB0-8273-240417985D99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  <p:grpSp>
        <p:nvGrpSpPr>
          <p:cNvPr id="2055" name="Group 8"/>
          <p:cNvGrpSpPr>
            <a:grpSpLocks/>
          </p:cNvGrpSpPr>
          <p:nvPr userDrawn="1"/>
        </p:nvGrpSpPr>
        <p:grpSpPr bwMode="auto">
          <a:xfrm>
            <a:off x="7002568" y="6827540"/>
            <a:ext cx="2088594" cy="238761"/>
            <a:chOff x="2205" y="2084"/>
            <a:chExt cx="1349" cy="152"/>
          </a:xfrm>
        </p:grpSpPr>
        <p:sp>
          <p:nvSpPr>
            <p:cNvPr id="1544201" name="Freeform 9"/>
            <p:cNvSpPr>
              <a:spLocks/>
            </p:cNvSpPr>
            <p:nvPr/>
          </p:nvSpPr>
          <p:spPr bwMode="black">
            <a:xfrm>
              <a:off x="2295" y="2127"/>
              <a:ext cx="15" cy="71"/>
            </a:xfrm>
            <a:custGeom>
              <a:avLst/>
              <a:gdLst>
                <a:gd name="T0" fmla="*/ 9 w 9"/>
                <a:gd name="T1" fmla="*/ 2 h 30"/>
                <a:gd name="T2" fmla="*/ 5 w 9"/>
                <a:gd name="T3" fmla="*/ 0 h 30"/>
                <a:gd name="T4" fmla="*/ 0 w 9"/>
                <a:gd name="T5" fmla="*/ 71 h 30"/>
                <a:gd name="T6" fmla="*/ 19 w 9"/>
                <a:gd name="T7" fmla="*/ 21 h 30"/>
                <a:gd name="T8" fmla="*/ 9 w 9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2" name="Freeform 10"/>
            <p:cNvSpPr>
              <a:spLocks/>
            </p:cNvSpPr>
            <p:nvPr/>
          </p:nvSpPr>
          <p:spPr bwMode="black">
            <a:xfrm>
              <a:off x="2276" y="2122"/>
              <a:ext cx="20" cy="80"/>
            </a:xfrm>
            <a:custGeom>
              <a:avLst/>
              <a:gdLst>
                <a:gd name="T0" fmla="*/ 0 w 9"/>
                <a:gd name="T1" fmla="*/ 2 h 32"/>
                <a:gd name="T2" fmla="*/ 9 w 9"/>
                <a:gd name="T3" fmla="*/ 76 h 32"/>
                <a:gd name="T4" fmla="*/ 21 w 9"/>
                <a:gd name="T5" fmla="*/ 2 h 32"/>
                <a:gd name="T6" fmla="*/ 0 w 9"/>
                <a:gd name="T7" fmla="*/ 2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3" name="Freeform 11"/>
            <p:cNvSpPr>
              <a:spLocks/>
            </p:cNvSpPr>
            <p:nvPr/>
          </p:nvSpPr>
          <p:spPr bwMode="black">
            <a:xfrm>
              <a:off x="2257" y="2127"/>
              <a:ext cx="26" cy="71"/>
            </a:xfrm>
            <a:custGeom>
              <a:avLst/>
              <a:gdLst>
                <a:gd name="T0" fmla="*/ 9 w 9"/>
                <a:gd name="T1" fmla="*/ 2 h 30"/>
                <a:gd name="T2" fmla="*/ 2 w 9"/>
                <a:gd name="T3" fmla="*/ 21 h 30"/>
                <a:gd name="T4" fmla="*/ 21 w 9"/>
                <a:gd name="T5" fmla="*/ 71 h 30"/>
                <a:gd name="T6" fmla="*/ 16 w 9"/>
                <a:gd name="T7" fmla="*/ 0 h 30"/>
                <a:gd name="T8" fmla="*/ 9 w 9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4" name="Freeform 12"/>
            <p:cNvSpPr>
              <a:spLocks/>
            </p:cNvSpPr>
            <p:nvPr/>
          </p:nvSpPr>
          <p:spPr bwMode="black">
            <a:xfrm>
              <a:off x="2231" y="2136"/>
              <a:ext cx="38" cy="66"/>
            </a:xfrm>
            <a:custGeom>
              <a:avLst/>
              <a:gdLst>
                <a:gd name="T0" fmla="*/ 0 w 15"/>
                <a:gd name="T1" fmla="*/ 0 h 27"/>
                <a:gd name="T2" fmla="*/ 36 w 15"/>
                <a:gd name="T3" fmla="*/ 64 h 27"/>
                <a:gd name="T4" fmla="*/ 22 w 15"/>
                <a:gd name="T5" fmla="*/ 9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5" name="Freeform 13"/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12 h 28"/>
                <a:gd name="T2" fmla="*/ 50 w 21"/>
                <a:gd name="T3" fmla="*/ 67 h 28"/>
                <a:gd name="T4" fmla="*/ 19 w 21"/>
                <a:gd name="T5" fmla="*/ 0 h 28"/>
                <a:gd name="T6" fmla="*/ 0 w 21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6" name="Freeform 14"/>
            <p:cNvSpPr>
              <a:spLocks/>
            </p:cNvSpPr>
            <p:nvPr/>
          </p:nvSpPr>
          <p:spPr bwMode="black">
            <a:xfrm>
              <a:off x="2304" y="2148"/>
              <a:ext cx="31" cy="54"/>
            </a:xfrm>
            <a:custGeom>
              <a:avLst/>
              <a:gdLst>
                <a:gd name="T0" fmla="*/ 7 w 13"/>
                <a:gd name="T1" fmla="*/ 14 h 22"/>
                <a:gd name="T2" fmla="*/ 0 w 13"/>
                <a:gd name="T3" fmla="*/ 52 h 22"/>
                <a:gd name="T4" fmla="*/ 31 w 13"/>
                <a:gd name="T5" fmla="*/ 0 h 22"/>
                <a:gd name="T6" fmla="*/ 7 w 13"/>
                <a:gd name="T7" fmla="*/ 14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7" name="Freeform 15"/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25 w 19"/>
                <a:gd name="T1" fmla="*/ 0 h 24"/>
                <a:gd name="T2" fmla="*/ 0 w 19"/>
                <a:gd name="T3" fmla="*/ 57 h 24"/>
                <a:gd name="T4" fmla="*/ 44 w 19"/>
                <a:gd name="T5" fmla="*/ 7 h 24"/>
                <a:gd name="T6" fmla="*/ 25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8" name="Freeform 16"/>
            <p:cNvSpPr>
              <a:spLocks/>
            </p:cNvSpPr>
            <p:nvPr/>
          </p:nvSpPr>
          <p:spPr bwMode="black">
            <a:xfrm>
              <a:off x="2205" y="2148"/>
              <a:ext cx="47" cy="68"/>
            </a:xfrm>
            <a:custGeom>
              <a:avLst/>
              <a:gdLst>
                <a:gd name="T0" fmla="*/ 0 w 20"/>
                <a:gd name="T1" fmla="*/ 24 h 26"/>
                <a:gd name="T2" fmla="*/ 47 w 20"/>
                <a:gd name="T3" fmla="*/ 62 h 26"/>
                <a:gd name="T4" fmla="*/ 5 w 20"/>
                <a:gd name="T5" fmla="*/ 0 h 26"/>
                <a:gd name="T6" fmla="*/ 0 w 20"/>
                <a:gd name="T7" fmla="*/ 2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09" name="Freeform 17"/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43 w 19"/>
                <a:gd name="T1" fmla="*/ 5 h 22"/>
                <a:gd name="T2" fmla="*/ 38 w 19"/>
                <a:gd name="T3" fmla="*/ 0 h 22"/>
                <a:gd name="T4" fmla="*/ 0 w 19"/>
                <a:gd name="T5" fmla="*/ 52 h 22"/>
                <a:gd name="T6" fmla="*/ 45 w 19"/>
                <a:gd name="T7" fmla="*/ 17 h 22"/>
                <a:gd name="T8" fmla="*/ 43 w 19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0" name="Freeform 18"/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21 h 17"/>
                <a:gd name="T2" fmla="*/ 40 w 17"/>
                <a:gd name="T3" fmla="*/ 40 h 17"/>
                <a:gd name="T4" fmla="*/ 0 w 17"/>
                <a:gd name="T5" fmla="*/ 0 h 17"/>
                <a:gd name="T6" fmla="*/ 0 w 17"/>
                <a:gd name="T7" fmla="*/ 2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1" name="Freeform 19"/>
            <p:cNvSpPr>
              <a:spLocks/>
            </p:cNvSpPr>
            <p:nvPr/>
          </p:nvSpPr>
          <p:spPr bwMode="black">
            <a:xfrm>
              <a:off x="2326" y="2179"/>
              <a:ext cx="41" cy="38"/>
            </a:xfrm>
            <a:custGeom>
              <a:avLst/>
              <a:gdLst>
                <a:gd name="T0" fmla="*/ 40 w 17"/>
                <a:gd name="T1" fmla="*/ 19 h 16"/>
                <a:gd name="T2" fmla="*/ 40 w 17"/>
                <a:gd name="T3" fmla="*/ 0 h 16"/>
                <a:gd name="T4" fmla="*/ 0 w 17"/>
                <a:gd name="T5" fmla="*/ 38 h 16"/>
                <a:gd name="T6" fmla="*/ 40 w 17"/>
                <a:gd name="T7" fmla="*/ 1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2" name="Freeform 20"/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17 h 10"/>
                <a:gd name="T2" fmla="*/ 38 w 16"/>
                <a:gd name="T3" fmla="*/ 24 h 10"/>
                <a:gd name="T4" fmla="*/ 0 w 16"/>
                <a:gd name="T5" fmla="*/ 0 h 10"/>
                <a:gd name="T6" fmla="*/ 0 w 16"/>
                <a:gd name="T7" fmla="*/ 1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3" name="Freeform 21"/>
            <p:cNvSpPr>
              <a:spLocks/>
            </p:cNvSpPr>
            <p:nvPr/>
          </p:nvSpPr>
          <p:spPr bwMode="black">
            <a:xfrm>
              <a:off x="2330" y="2203"/>
              <a:ext cx="37" cy="27"/>
            </a:xfrm>
            <a:custGeom>
              <a:avLst/>
              <a:gdLst>
                <a:gd name="T0" fmla="*/ 36 w 15"/>
                <a:gd name="T1" fmla="*/ 14 h 9"/>
                <a:gd name="T2" fmla="*/ 36 w 15"/>
                <a:gd name="T3" fmla="*/ 0 h 9"/>
                <a:gd name="T4" fmla="*/ 0 w 15"/>
                <a:gd name="T5" fmla="*/ 21 h 9"/>
                <a:gd name="T6" fmla="*/ 36 w 15"/>
                <a:gd name="T7" fmla="*/ 14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4" name="Freeform 22"/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5" name="Freeform 23"/>
            <p:cNvSpPr>
              <a:spLocks/>
            </p:cNvSpPr>
            <p:nvPr/>
          </p:nvSpPr>
          <p:spPr bwMode="black">
            <a:xfrm>
              <a:off x="2330" y="2219"/>
              <a:ext cx="37" cy="14"/>
            </a:xfrm>
            <a:custGeom>
              <a:avLst/>
              <a:gdLst>
                <a:gd name="T0" fmla="*/ 36 w 15"/>
                <a:gd name="T1" fmla="*/ 14 h 6"/>
                <a:gd name="T2" fmla="*/ 36 w 15"/>
                <a:gd name="T3" fmla="*/ 0 h 6"/>
                <a:gd name="T4" fmla="*/ 0 w 15"/>
                <a:gd name="T5" fmla="*/ 14 h 6"/>
                <a:gd name="T6" fmla="*/ 36 w 15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6" name="Freeform 24"/>
            <p:cNvSpPr>
              <a:spLocks/>
            </p:cNvSpPr>
            <p:nvPr/>
          </p:nvSpPr>
          <p:spPr bwMode="black">
            <a:xfrm>
              <a:off x="2321" y="2106"/>
              <a:ext cx="31" cy="42"/>
            </a:xfrm>
            <a:custGeom>
              <a:avLst/>
              <a:gdLst>
                <a:gd name="T0" fmla="*/ 31 w 14"/>
                <a:gd name="T1" fmla="*/ 23 h 18"/>
                <a:gd name="T2" fmla="*/ 0 w 14"/>
                <a:gd name="T3" fmla="*/ 21 h 18"/>
                <a:gd name="T4" fmla="*/ 31 w 14"/>
                <a:gd name="T5" fmla="*/ 2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7" name="Freeform 25"/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2 h 1"/>
                <a:gd name="T2" fmla="*/ 2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8" name="Freeform 26"/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33 w 14"/>
                <a:gd name="T1" fmla="*/ 22 h 18"/>
                <a:gd name="T2" fmla="*/ 0 w 14"/>
                <a:gd name="T3" fmla="*/ 22 h 18"/>
                <a:gd name="T4" fmla="*/ 33 w 14"/>
                <a:gd name="T5" fmla="*/ 2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19" name="Freeform 27"/>
            <p:cNvSpPr>
              <a:spLocks/>
            </p:cNvSpPr>
            <p:nvPr/>
          </p:nvSpPr>
          <p:spPr bwMode="black">
            <a:xfrm>
              <a:off x="2269" y="2084"/>
              <a:ext cx="42" cy="38"/>
            </a:xfrm>
            <a:custGeom>
              <a:avLst/>
              <a:gdLst>
                <a:gd name="T0" fmla="*/ 16 w 15"/>
                <a:gd name="T1" fmla="*/ 38 h 16"/>
                <a:gd name="T2" fmla="*/ 35 w 15"/>
                <a:gd name="T3" fmla="*/ 19 h 16"/>
                <a:gd name="T4" fmla="*/ 16 w 15"/>
                <a:gd name="T5" fmla="*/ 0 h 16"/>
                <a:gd name="T6" fmla="*/ 0 w 15"/>
                <a:gd name="T7" fmla="*/ 19 h 16"/>
                <a:gd name="T8" fmla="*/ 16 w 15"/>
                <a:gd name="T9" fmla="*/ 3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0" name="Rectangle 28"/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00"/>
                </a:solidFill>
                <a:latin typeface="Arial Narrow" charset="0"/>
              </a:endParaRPr>
            </a:p>
          </p:txBody>
        </p:sp>
        <p:sp>
          <p:nvSpPr>
            <p:cNvPr id="1544221" name="Freeform 29"/>
            <p:cNvSpPr>
              <a:spLocks noEditPoints="1"/>
            </p:cNvSpPr>
            <p:nvPr/>
          </p:nvSpPr>
          <p:spPr bwMode="black">
            <a:xfrm>
              <a:off x="2422" y="2148"/>
              <a:ext cx="126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2" name="Freeform 30"/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40 w 34"/>
                <a:gd name="T1" fmla="*/ 61 h 36"/>
                <a:gd name="T2" fmla="*/ 24 w 34"/>
                <a:gd name="T3" fmla="*/ 0 h 36"/>
                <a:gd name="T4" fmla="*/ 0 w 34"/>
                <a:gd name="T5" fmla="*/ 0 h 36"/>
                <a:gd name="T6" fmla="*/ 0 w 34"/>
                <a:gd name="T7" fmla="*/ 85 h 36"/>
                <a:gd name="T8" fmla="*/ 14 w 34"/>
                <a:gd name="T9" fmla="*/ 85 h 36"/>
                <a:gd name="T10" fmla="*/ 14 w 34"/>
                <a:gd name="T11" fmla="*/ 12 h 36"/>
                <a:gd name="T12" fmla="*/ 33 w 34"/>
                <a:gd name="T13" fmla="*/ 85 h 36"/>
                <a:gd name="T14" fmla="*/ 47 w 34"/>
                <a:gd name="T15" fmla="*/ 85 h 36"/>
                <a:gd name="T16" fmla="*/ 66 w 34"/>
                <a:gd name="T17" fmla="*/ 12 h 36"/>
                <a:gd name="T18" fmla="*/ 66 w 34"/>
                <a:gd name="T19" fmla="*/ 85 h 36"/>
                <a:gd name="T20" fmla="*/ 80 w 34"/>
                <a:gd name="T21" fmla="*/ 85 h 36"/>
                <a:gd name="T22" fmla="*/ 80 w 34"/>
                <a:gd name="T23" fmla="*/ 0 h 36"/>
                <a:gd name="T24" fmla="*/ 54 w 34"/>
                <a:gd name="T25" fmla="*/ 0 h 36"/>
                <a:gd name="T26" fmla="*/ 40 w 34"/>
                <a:gd name="T27" fmla="*/ 61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3" name="Freeform 31"/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4" name="Freeform 32"/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54 w 29"/>
                <a:gd name="T1" fmla="*/ 66 h 36"/>
                <a:gd name="T2" fmla="*/ 21 w 29"/>
                <a:gd name="T3" fmla="*/ 0 h 36"/>
                <a:gd name="T4" fmla="*/ 0 w 29"/>
                <a:gd name="T5" fmla="*/ 0 h 36"/>
                <a:gd name="T6" fmla="*/ 0 w 29"/>
                <a:gd name="T7" fmla="*/ 85 h 36"/>
                <a:gd name="T8" fmla="*/ 14 w 29"/>
                <a:gd name="T9" fmla="*/ 85 h 36"/>
                <a:gd name="T10" fmla="*/ 14 w 29"/>
                <a:gd name="T11" fmla="*/ 21 h 36"/>
                <a:gd name="T12" fmla="*/ 47 w 29"/>
                <a:gd name="T13" fmla="*/ 85 h 36"/>
                <a:gd name="T14" fmla="*/ 68 w 29"/>
                <a:gd name="T15" fmla="*/ 85 h 36"/>
                <a:gd name="T16" fmla="*/ 68 w 29"/>
                <a:gd name="T17" fmla="*/ 0 h 36"/>
                <a:gd name="T18" fmla="*/ 54 w 29"/>
                <a:gd name="T19" fmla="*/ 0 h 36"/>
                <a:gd name="T20" fmla="*/ 54 w 29"/>
                <a:gd name="T21" fmla="*/ 6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5" name="Freeform 33"/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50 w 21"/>
                <a:gd name="T1" fmla="*/ 73 h 36"/>
                <a:gd name="T2" fmla="*/ 14 w 21"/>
                <a:gd name="T3" fmla="*/ 73 h 36"/>
                <a:gd name="T4" fmla="*/ 14 w 21"/>
                <a:gd name="T5" fmla="*/ 50 h 36"/>
                <a:gd name="T6" fmla="*/ 40 w 21"/>
                <a:gd name="T7" fmla="*/ 50 h 36"/>
                <a:gd name="T8" fmla="*/ 40 w 21"/>
                <a:gd name="T9" fmla="*/ 35 h 36"/>
                <a:gd name="T10" fmla="*/ 14 w 21"/>
                <a:gd name="T11" fmla="*/ 35 h 36"/>
                <a:gd name="T12" fmla="*/ 14 w 21"/>
                <a:gd name="T13" fmla="*/ 12 h 36"/>
                <a:gd name="T14" fmla="*/ 48 w 21"/>
                <a:gd name="T15" fmla="*/ 12 h 36"/>
                <a:gd name="T16" fmla="*/ 48 w 21"/>
                <a:gd name="T17" fmla="*/ 0 h 36"/>
                <a:gd name="T18" fmla="*/ 0 w 21"/>
                <a:gd name="T19" fmla="*/ 0 h 36"/>
                <a:gd name="T20" fmla="*/ 0 w 21"/>
                <a:gd name="T21" fmla="*/ 85 h 36"/>
                <a:gd name="T22" fmla="*/ 50 w 21"/>
                <a:gd name="T23" fmla="*/ 85 h 36"/>
                <a:gd name="T24" fmla="*/ 50 w 21"/>
                <a:gd name="T25" fmla="*/ 73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6" name="Freeform 34"/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116 w 82"/>
                <a:gd name="T1" fmla="*/ 0 h 36"/>
                <a:gd name="T2" fmla="*/ 116 w 82"/>
                <a:gd name="T3" fmla="*/ 0 h 36"/>
                <a:gd name="T4" fmla="*/ 114 w 82"/>
                <a:gd name="T5" fmla="*/ 0 h 36"/>
                <a:gd name="T6" fmla="*/ 114 w 82"/>
                <a:gd name="T7" fmla="*/ 66 h 36"/>
                <a:gd name="T8" fmla="*/ 80 w 82"/>
                <a:gd name="T9" fmla="*/ 0 h 36"/>
                <a:gd name="T10" fmla="*/ 62 w 82"/>
                <a:gd name="T11" fmla="*/ 0 h 36"/>
                <a:gd name="T12" fmla="*/ 62 w 82"/>
                <a:gd name="T13" fmla="*/ 73 h 36"/>
                <a:gd name="T14" fmla="*/ 17 w 82"/>
                <a:gd name="T15" fmla="*/ 73 h 36"/>
                <a:gd name="T16" fmla="*/ 17 w 82"/>
                <a:gd name="T17" fmla="*/ 50 h 36"/>
                <a:gd name="T18" fmla="*/ 43 w 82"/>
                <a:gd name="T19" fmla="*/ 50 h 36"/>
                <a:gd name="T20" fmla="*/ 43 w 82"/>
                <a:gd name="T21" fmla="*/ 35 h 36"/>
                <a:gd name="T22" fmla="*/ 17 w 82"/>
                <a:gd name="T23" fmla="*/ 35 h 36"/>
                <a:gd name="T24" fmla="*/ 17 w 82"/>
                <a:gd name="T25" fmla="*/ 12 h 36"/>
                <a:gd name="T26" fmla="*/ 47 w 82"/>
                <a:gd name="T27" fmla="*/ 12 h 36"/>
                <a:gd name="T28" fmla="*/ 47 w 82"/>
                <a:gd name="T29" fmla="*/ 0 h 36"/>
                <a:gd name="T30" fmla="*/ 0 w 82"/>
                <a:gd name="T31" fmla="*/ 0 h 36"/>
                <a:gd name="T32" fmla="*/ 0 w 82"/>
                <a:gd name="T33" fmla="*/ 85 h 36"/>
                <a:gd name="T34" fmla="*/ 73 w 82"/>
                <a:gd name="T35" fmla="*/ 85 h 36"/>
                <a:gd name="T36" fmla="*/ 73 w 82"/>
                <a:gd name="T37" fmla="*/ 85 h 36"/>
                <a:gd name="T38" fmla="*/ 73 w 82"/>
                <a:gd name="T39" fmla="*/ 21 h 36"/>
                <a:gd name="T40" fmla="*/ 109 w 82"/>
                <a:gd name="T41" fmla="*/ 85 h 36"/>
                <a:gd name="T42" fmla="*/ 128 w 82"/>
                <a:gd name="T43" fmla="*/ 85 h 36"/>
                <a:gd name="T44" fmla="*/ 128 w 82"/>
                <a:gd name="T45" fmla="*/ 12 h 36"/>
                <a:gd name="T46" fmla="*/ 154 w 82"/>
                <a:gd name="T47" fmla="*/ 12 h 36"/>
                <a:gd name="T48" fmla="*/ 154 w 82"/>
                <a:gd name="T49" fmla="*/ 85 h 36"/>
                <a:gd name="T50" fmla="*/ 168 w 82"/>
                <a:gd name="T51" fmla="*/ 85 h 36"/>
                <a:gd name="T52" fmla="*/ 168 w 82"/>
                <a:gd name="T53" fmla="*/ 12 h 36"/>
                <a:gd name="T54" fmla="*/ 194 w 82"/>
                <a:gd name="T55" fmla="*/ 12 h 36"/>
                <a:gd name="T56" fmla="*/ 194 w 82"/>
                <a:gd name="T57" fmla="*/ 0 h 36"/>
                <a:gd name="T58" fmla="*/ 116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7" name="Freeform 35"/>
            <p:cNvSpPr>
              <a:spLocks noEditPoints="1"/>
            </p:cNvSpPr>
            <p:nvPr/>
          </p:nvSpPr>
          <p:spPr bwMode="black">
            <a:xfrm>
              <a:off x="2874" y="2148"/>
              <a:ext cx="125" cy="85"/>
            </a:xfrm>
            <a:custGeom>
              <a:avLst/>
              <a:gdLst>
                <a:gd name="T0" fmla="*/ 75 w 51"/>
                <a:gd name="T1" fmla="*/ 35 h 36"/>
                <a:gd name="T2" fmla="*/ 75 w 51"/>
                <a:gd name="T3" fmla="*/ 35 h 36"/>
                <a:gd name="T4" fmla="*/ 75 w 51"/>
                <a:gd name="T5" fmla="*/ 12 h 36"/>
                <a:gd name="T6" fmla="*/ 87 w 51"/>
                <a:gd name="T7" fmla="*/ 12 h 36"/>
                <a:gd name="T8" fmla="*/ 104 w 51"/>
                <a:gd name="T9" fmla="*/ 24 h 36"/>
                <a:gd name="T10" fmla="*/ 87 w 51"/>
                <a:gd name="T11" fmla="*/ 35 h 36"/>
                <a:gd name="T12" fmla="*/ 75 w 51"/>
                <a:gd name="T13" fmla="*/ 35 h 36"/>
                <a:gd name="T14" fmla="*/ 111 w 51"/>
                <a:gd name="T15" fmla="*/ 43 h 36"/>
                <a:gd name="T16" fmla="*/ 118 w 51"/>
                <a:gd name="T17" fmla="*/ 24 h 36"/>
                <a:gd name="T18" fmla="*/ 111 w 51"/>
                <a:gd name="T19" fmla="*/ 7 h 36"/>
                <a:gd name="T20" fmla="*/ 85 w 51"/>
                <a:gd name="T21" fmla="*/ 0 h 36"/>
                <a:gd name="T22" fmla="*/ 61 w 51"/>
                <a:gd name="T23" fmla="*/ 0 h 36"/>
                <a:gd name="T24" fmla="*/ 61 w 51"/>
                <a:gd name="T25" fmla="*/ 35 h 36"/>
                <a:gd name="T26" fmla="*/ 61 w 51"/>
                <a:gd name="T27" fmla="*/ 35 h 36"/>
                <a:gd name="T28" fmla="*/ 61 w 51"/>
                <a:gd name="T29" fmla="*/ 73 h 36"/>
                <a:gd name="T30" fmla="*/ 16 w 51"/>
                <a:gd name="T31" fmla="*/ 73 h 36"/>
                <a:gd name="T32" fmla="*/ 16 w 51"/>
                <a:gd name="T33" fmla="*/ 50 h 36"/>
                <a:gd name="T34" fmla="*/ 42 w 51"/>
                <a:gd name="T35" fmla="*/ 50 h 36"/>
                <a:gd name="T36" fmla="*/ 42 w 51"/>
                <a:gd name="T37" fmla="*/ 35 h 36"/>
                <a:gd name="T38" fmla="*/ 16 w 51"/>
                <a:gd name="T39" fmla="*/ 35 h 36"/>
                <a:gd name="T40" fmla="*/ 16 w 51"/>
                <a:gd name="T41" fmla="*/ 12 h 36"/>
                <a:gd name="T42" fmla="*/ 47 w 51"/>
                <a:gd name="T43" fmla="*/ 12 h 36"/>
                <a:gd name="T44" fmla="*/ 47 w 51"/>
                <a:gd name="T45" fmla="*/ 0 h 36"/>
                <a:gd name="T46" fmla="*/ 0 w 51"/>
                <a:gd name="T47" fmla="*/ 0 h 36"/>
                <a:gd name="T48" fmla="*/ 0 w 51"/>
                <a:gd name="T49" fmla="*/ 85 h 36"/>
                <a:gd name="T50" fmla="*/ 75 w 51"/>
                <a:gd name="T51" fmla="*/ 85 h 36"/>
                <a:gd name="T52" fmla="*/ 75 w 51"/>
                <a:gd name="T53" fmla="*/ 50 h 36"/>
                <a:gd name="T54" fmla="*/ 82 w 51"/>
                <a:gd name="T55" fmla="*/ 50 h 36"/>
                <a:gd name="T56" fmla="*/ 104 w 51"/>
                <a:gd name="T57" fmla="*/ 85 h 36"/>
                <a:gd name="T58" fmla="*/ 120 w 51"/>
                <a:gd name="T59" fmla="*/ 85 h 36"/>
                <a:gd name="T60" fmla="*/ 99 w 51"/>
                <a:gd name="T61" fmla="*/ 47 h 36"/>
                <a:gd name="T62" fmla="*/ 111 w 51"/>
                <a:gd name="T63" fmla="*/ 4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8" name="Freeform 36"/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76 w 51"/>
                <a:gd name="T1" fmla="*/ 35 h 36"/>
                <a:gd name="T2" fmla="*/ 76 w 51"/>
                <a:gd name="T3" fmla="*/ 35 h 36"/>
                <a:gd name="T4" fmla="*/ 76 w 51"/>
                <a:gd name="T5" fmla="*/ 12 h 36"/>
                <a:gd name="T6" fmla="*/ 88 w 51"/>
                <a:gd name="T7" fmla="*/ 12 h 36"/>
                <a:gd name="T8" fmla="*/ 102 w 51"/>
                <a:gd name="T9" fmla="*/ 24 h 36"/>
                <a:gd name="T10" fmla="*/ 88 w 51"/>
                <a:gd name="T11" fmla="*/ 35 h 36"/>
                <a:gd name="T12" fmla="*/ 76 w 51"/>
                <a:gd name="T13" fmla="*/ 35 h 36"/>
                <a:gd name="T14" fmla="*/ 109 w 51"/>
                <a:gd name="T15" fmla="*/ 43 h 36"/>
                <a:gd name="T16" fmla="*/ 119 w 51"/>
                <a:gd name="T17" fmla="*/ 24 h 36"/>
                <a:gd name="T18" fmla="*/ 109 w 51"/>
                <a:gd name="T19" fmla="*/ 7 h 36"/>
                <a:gd name="T20" fmla="*/ 85 w 51"/>
                <a:gd name="T21" fmla="*/ 0 h 36"/>
                <a:gd name="T22" fmla="*/ 59 w 51"/>
                <a:gd name="T23" fmla="*/ 0 h 36"/>
                <a:gd name="T24" fmla="*/ 59 w 51"/>
                <a:gd name="T25" fmla="*/ 35 h 36"/>
                <a:gd name="T26" fmla="*/ 59 w 51"/>
                <a:gd name="T27" fmla="*/ 35 h 36"/>
                <a:gd name="T28" fmla="*/ 59 w 51"/>
                <a:gd name="T29" fmla="*/ 73 h 36"/>
                <a:gd name="T30" fmla="*/ 14 w 51"/>
                <a:gd name="T31" fmla="*/ 73 h 36"/>
                <a:gd name="T32" fmla="*/ 14 w 51"/>
                <a:gd name="T33" fmla="*/ 50 h 36"/>
                <a:gd name="T34" fmla="*/ 40 w 51"/>
                <a:gd name="T35" fmla="*/ 50 h 36"/>
                <a:gd name="T36" fmla="*/ 40 w 51"/>
                <a:gd name="T37" fmla="*/ 35 h 36"/>
                <a:gd name="T38" fmla="*/ 14 w 51"/>
                <a:gd name="T39" fmla="*/ 35 h 36"/>
                <a:gd name="T40" fmla="*/ 14 w 51"/>
                <a:gd name="T41" fmla="*/ 12 h 36"/>
                <a:gd name="T42" fmla="*/ 47 w 51"/>
                <a:gd name="T43" fmla="*/ 12 h 36"/>
                <a:gd name="T44" fmla="*/ 47 w 51"/>
                <a:gd name="T45" fmla="*/ 0 h 36"/>
                <a:gd name="T46" fmla="*/ 0 w 51"/>
                <a:gd name="T47" fmla="*/ 0 h 36"/>
                <a:gd name="T48" fmla="*/ 0 w 51"/>
                <a:gd name="T49" fmla="*/ 85 h 36"/>
                <a:gd name="T50" fmla="*/ 76 w 51"/>
                <a:gd name="T51" fmla="*/ 85 h 36"/>
                <a:gd name="T52" fmla="*/ 76 w 51"/>
                <a:gd name="T53" fmla="*/ 50 h 36"/>
                <a:gd name="T54" fmla="*/ 83 w 51"/>
                <a:gd name="T55" fmla="*/ 50 h 36"/>
                <a:gd name="T56" fmla="*/ 104 w 51"/>
                <a:gd name="T57" fmla="*/ 85 h 36"/>
                <a:gd name="T58" fmla="*/ 121 w 51"/>
                <a:gd name="T59" fmla="*/ 85 h 36"/>
                <a:gd name="T60" fmla="*/ 97 w 51"/>
                <a:gd name="T61" fmla="*/ 47 h 36"/>
                <a:gd name="T62" fmla="*/ 109 w 51"/>
                <a:gd name="T63" fmla="*/ 4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29" name="Freeform 37"/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28 w 25"/>
                <a:gd name="T1" fmla="*/ 38 h 36"/>
                <a:gd name="T2" fmla="*/ 17 w 25"/>
                <a:gd name="T3" fmla="*/ 38 h 36"/>
                <a:gd name="T4" fmla="*/ 17 w 25"/>
                <a:gd name="T5" fmla="*/ 12 h 36"/>
                <a:gd name="T6" fmla="*/ 28 w 25"/>
                <a:gd name="T7" fmla="*/ 12 h 36"/>
                <a:gd name="T8" fmla="*/ 42 w 25"/>
                <a:gd name="T9" fmla="*/ 26 h 36"/>
                <a:gd name="T10" fmla="*/ 28 w 25"/>
                <a:gd name="T11" fmla="*/ 38 h 36"/>
                <a:gd name="T12" fmla="*/ 50 w 25"/>
                <a:gd name="T13" fmla="*/ 7 h 36"/>
                <a:gd name="T14" fmla="*/ 26 w 25"/>
                <a:gd name="T15" fmla="*/ 0 h 36"/>
                <a:gd name="T16" fmla="*/ 0 w 25"/>
                <a:gd name="T17" fmla="*/ 0 h 36"/>
                <a:gd name="T18" fmla="*/ 0 w 25"/>
                <a:gd name="T19" fmla="*/ 50 h 36"/>
                <a:gd name="T20" fmla="*/ 0 w 25"/>
                <a:gd name="T21" fmla="*/ 85 h 36"/>
                <a:gd name="T22" fmla="*/ 17 w 25"/>
                <a:gd name="T23" fmla="*/ 85 h 36"/>
                <a:gd name="T24" fmla="*/ 17 w 25"/>
                <a:gd name="T25" fmla="*/ 50 h 36"/>
                <a:gd name="T26" fmla="*/ 26 w 25"/>
                <a:gd name="T27" fmla="*/ 50 h 36"/>
                <a:gd name="T28" fmla="*/ 50 w 25"/>
                <a:gd name="T29" fmla="*/ 43 h 36"/>
                <a:gd name="T30" fmla="*/ 59 w 25"/>
                <a:gd name="T31" fmla="*/ 26 h 36"/>
                <a:gd name="T32" fmla="*/ 50 w 25"/>
                <a:gd name="T33" fmla="*/ 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30" name="Freeform 38"/>
            <p:cNvSpPr>
              <a:spLocks/>
            </p:cNvSpPr>
            <p:nvPr/>
          </p:nvSpPr>
          <p:spPr bwMode="black">
            <a:xfrm>
              <a:off x="2578" y="2147"/>
              <a:ext cx="56" cy="86"/>
            </a:xfrm>
            <a:custGeom>
              <a:avLst/>
              <a:gdLst>
                <a:gd name="T0" fmla="*/ 33 w 23"/>
                <a:gd name="T1" fmla="*/ 38 h 37"/>
                <a:gd name="T2" fmla="*/ 14 w 23"/>
                <a:gd name="T3" fmla="*/ 24 h 37"/>
                <a:gd name="T4" fmla="*/ 31 w 23"/>
                <a:gd name="T5" fmla="*/ 12 h 37"/>
                <a:gd name="T6" fmla="*/ 50 w 23"/>
                <a:gd name="T7" fmla="*/ 16 h 37"/>
                <a:gd name="T8" fmla="*/ 50 w 23"/>
                <a:gd name="T9" fmla="*/ 5 h 37"/>
                <a:gd name="T10" fmla="*/ 31 w 23"/>
                <a:gd name="T11" fmla="*/ 0 h 37"/>
                <a:gd name="T12" fmla="*/ 0 w 23"/>
                <a:gd name="T13" fmla="*/ 26 h 37"/>
                <a:gd name="T14" fmla="*/ 24 w 23"/>
                <a:gd name="T15" fmla="*/ 49 h 37"/>
                <a:gd name="T16" fmla="*/ 41 w 23"/>
                <a:gd name="T17" fmla="*/ 63 h 37"/>
                <a:gd name="T18" fmla="*/ 24 w 23"/>
                <a:gd name="T19" fmla="*/ 75 h 37"/>
                <a:gd name="T20" fmla="*/ 0 w 23"/>
                <a:gd name="T21" fmla="*/ 71 h 37"/>
                <a:gd name="T22" fmla="*/ 0 w 23"/>
                <a:gd name="T23" fmla="*/ 82 h 37"/>
                <a:gd name="T24" fmla="*/ 22 w 23"/>
                <a:gd name="T25" fmla="*/ 87 h 37"/>
                <a:gd name="T26" fmla="*/ 55 w 23"/>
                <a:gd name="T27" fmla="*/ 63 h 37"/>
                <a:gd name="T28" fmla="*/ 33 w 23"/>
                <a:gd name="T29" fmla="*/ 3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1544231" name="Freeform 39"/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14 w 15"/>
                <a:gd name="T1" fmla="*/ 17 h 15"/>
                <a:gd name="T2" fmla="*/ 14 w 15"/>
                <a:gd name="T3" fmla="*/ 12 h 15"/>
                <a:gd name="T4" fmla="*/ 19 w 15"/>
                <a:gd name="T5" fmla="*/ 12 h 15"/>
                <a:gd name="T6" fmla="*/ 24 w 15"/>
                <a:gd name="T7" fmla="*/ 14 h 15"/>
                <a:gd name="T8" fmla="*/ 19 w 15"/>
                <a:gd name="T9" fmla="*/ 17 h 15"/>
                <a:gd name="T10" fmla="*/ 14 w 15"/>
                <a:gd name="T11" fmla="*/ 17 h 15"/>
                <a:gd name="T12" fmla="*/ 14 w 15"/>
                <a:gd name="T13" fmla="*/ 19 h 15"/>
                <a:gd name="T14" fmla="*/ 19 w 15"/>
                <a:gd name="T15" fmla="*/ 19 h 15"/>
                <a:gd name="T16" fmla="*/ 24 w 15"/>
                <a:gd name="T17" fmla="*/ 29 h 15"/>
                <a:gd name="T18" fmla="*/ 26 w 15"/>
                <a:gd name="T19" fmla="*/ 29 h 15"/>
                <a:gd name="T20" fmla="*/ 22 w 15"/>
                <a:gd name="T21" fmla="*/ 19 h 15"/>
                <a:gd name="T22" fmla="*/ 26 w 15"/>
                <a:gd name="T23" fmla="*/ 14 h 15"/>
                <a:gd name="T24" fmla="*/ 19 w 15"/>
                <a:gd name="T25" fmla="*/ 10 h 15"/>
                <a:gd name="T26" fmla="*/ 12 w 15"/>
                <a:gd name="T27" fmla="*/ 10 h 15"/>
                <a:gd name="T28" fmla="*/ 12 w 15"/>
                <a:gd name="T29" fmla="*/ 29 h 15"/>
                <a:gd name="T30" fmla="*/ 14 w 15"/>
                <a:gd name="T31" fmla="*/ 29 h 15"/>
                <a:gd name="T32" fmla="*/ 14 w 15"/>
                <a:gd name="T33" fmla="*/ 19 h 15"/>
                <a:gd name="T34" fmla="*/ 19 w 15"/>
                <a:gd name="T35" fmla="*/ 36 h 15"/>
                <a:gd name="T36" fmla="*/ 36 w 15"/>
                <a:gd name="T37" fmla="*/ 19 h 15"/>
                <a:gd name="T38" fmla="*/ 19 w 15"/>
                <a:gd name="T39" fmla="*/ 0 h 15"/>
                <a:gd name="T40" fmla="*/ 0 w 15"/>
                <a:gd name="T41" fmla="*/ 19 h 15"/>
                <a:gd name="T42" fmla="*/ 19 w 15"/>
                <a:gd name="T43" fmla="*/ 36 h 15"/>
                <a:gd name="T44" fmla="*/ 5 w 15"/>
                <a:gd name="T45" fmla="*/ 19 h 15"/>
                <a:gd name="T46" fmla="*/ 19 w 15"/>
                <a:gd name="T47" fmla="*/ 5 h 15"/>
                <a:gd name="T48" fmla="*/ 34 w 15"/>
                <a:gd name="T49" fmla="*/ 19 h 15"/>
                <a:gd name="T50" fmla="*/ 19 w 15"/>
                <a:gd name="T51" fmla="*/ 34 h 15"/>
                <a:gd name="T52" fmla="*/ 5 w 15"/>
                <a:gd name="T53" fmla="*/ 19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50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544246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0" y="1087130"/>
            <a:ext cx="8641080" cy="482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6002" tIns="48003" rIns="96002" bIns="480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bullet</a:t>
            </a:r>
          </a:p>
          <a:p>
            <a:pPr lvl="2"/>
            <a:r>
              <a:rPr lang="en-US"/>
              <a:t>Second </a:t>
            </a:r>
          </a:p>
          <a:p>
            <a:pPr lvl="3"/>
            <a:r>
              <a:rPr lang="en-US"/>
              <a:t>Third</a:t>
            </a:r>
          </a:p>
          <a:p>
            <a:pPr lvl="4"/>
            <a:r>
              <a:rPr lang="en-US"/>
              <a:t>Fourth</a:t>
            </a:r>
          </a:p>
        </p:txBody>
      </p:sp>
    </p:spTree>
    <p:extLst>
      <p:ext uri="{BB962C8B-B14F-4D97-AF65-F5344CB8AC3E}">
        <p14:creationId xmlns:p14="http://schemas.microsoft.com/office/powerpoint/2010/main" val="68572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 Narrow" charset="0"/>
          <a:ea typeface="MS PGothic" pitchFamily="34" charset="-128"/>
          <a:cs typeface="Arial" charset="0"/>
        </a:defRPr>
      </a:lvl5pPr>
      <a:lvl6pPr marL="480022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6pPr>
      <a:lvl7pPr marL="960046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7pPr>
      <a:lvl8pPr marL="1440059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8pPr>
      <a:lvl9pPr marL="1920097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60018" indent="-360018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2"/>
        </a:buClr>
        <a:buFont typeface="Wingdings" pitchFamily="2" charset="2"/>
        <a:defRPr sz="25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20058" indent="-180006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00047" indent="-180006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20068" indent="-180006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740088" indent="-180006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220115" indent="-180006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charset="0"/>
        <a:buChar char="§"/>
        <a:defRPr sz="1700">
          <a:solidFill>
            <a:schemeClr val="tx1"/>
          </a:solidFill>
          <a:latin typeface="+mn-lt"/>
          <a:ea typeface="Arial" charset="0"/>
          <a:cs typeface="+mn-cs"/>
        </a:defRPr>
      </a:lvl6pPr>
      <a:lvl7pPr marL="2700141" indent="-180006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charset="0"/>
        <a:buChar char="§"/>
        <a:defRPr sz="1700">
          <a:solidFill>
            <a:schemeClr val="tx1"/>
          </a:solidFill>
          <a:latin typeface="+mn-lt"/>
          <a:ea typeface="Arial" charset="0"/>
          <a:cs typeface="+mn-cs"/>
        </a:defRPr>
      </a:lvl7pPr>
      <a:lvl8pPr marL="3180164" indent="-180006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charset="0"/>
        <a:buChar char="§"/>
        <a:defRPr sz="1700">
          <a:solidFill>
            <a:schemeClr val="tx1"/>
          </a:solidFill>
          <a:latin typeface="+mn-lt"/>
          <a:ea typeface="Arial" charset="0"/>
          <a:cs typeface="+mn-cs"/>
        </a:defRPr>
      </a:lvl8pPr>
      <a:lvl9pPr marL="3660182" indent="-180006" algn="l" rtl="0" fontAlgn="base">
        <a:lnSpc>
          <a:spcPct val="85000"/>
        </a:lnSpc>
        <a:spcBef>
          <a:spcPct val="25000"/>
        </a:spcBef>
        <a:spcAft>
          <a:spcPct val="0"/>
        </a:spcAft>
        <a:buClr>
          <a:schemeClr val="tx2"/>
        </a:buClr>
        <a:buSzPct val="85000"/>
        <a:buFont typeface="Wingdings" charset="0"/>
        <a:buChar char="§"/>
        <a:defRPr sz="17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80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22" algn="l" defTabSz="480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046" algn="l" defTabSz="480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59" algn="l" defTabSz="480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097" algn="l" defTabSz="480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125" algn="l" defTabSz="480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139" algn="l" defTabSz="480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171" algn="l" defTabSz="480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203" algn="l" defTabSz="4800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33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7" y="81046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49" tIns="47830" rIns="95649" bIns="478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38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49" tIns="47830" rIns="95649" bIns="47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2" tIns="45241" rIns="90482" bIns="45241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9" y="6824686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9" tIns="47830" rIns="95649" bIns="47830" numCol="1" anchor="t" anchorCtr="0" compatLnSpc="1">
            <a:prstTxWarp prst="textNoShape">
              <a:avLst/>
            </a:prstTxWarp>
          </a:bodyPr>
          <a:lstStyle>
            <a:lvl1pPr defTabSz="956718">
              <a:defRPr sz="800" b="0">
                <a:solidFill>
                  <a:srgbClr val="808080"/>
                </a:solidFill>
              </a:defRPr>
            </a:lvl1pPr>
          </a:lstStyle>
          <a:p>
            <a:pPr algn="l" eaLnBrk="1" hangingPunct="1">
              <a:defRPr/>
            </a:pPr>
            <a:r>
              <a:rPr lang="en-US" dirty="0">
                <a:latin typeface="Arial" pitchFamily="34" charset="0"/>
              </a:rPr>
              <a:t>Page </a:t>
            </a:r>
            <a:fld id="{D4F1D84C-F6B5-4890-BA62-70961DD6BC80}" type="slidenum">
              <a:rPr lang="en-US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dirty="0">
                <a:latin typeface="Arial" pitchFamily="34" charset="0"/>
              </a:rPr>
              <a:t>  |  </a:t>
            </a:r>
            <a:r>
              <a:rPr lang="en-US" dirty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dirty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4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5549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5549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2pPr>
      <a:lvl3pPr algn="l" defTabSz="95549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3pPr>
      <a:lvl4pPr algn="l" defTabSz="95549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4pPr>
      <a:lvl5pPr algn="l" defTabSz="955494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5pPr>
      <a:lvl6pPr marL="452444" algn="l" defTabSz="95671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6pPr>
      <a:lvl7pPr marL="904878" algn="l" defTabSz="95671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7pPr>
      <a:lvl8pPr marL="1357319" algn="l" defTabSz="95671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8pPr>
      <a:lvl9pPr marL="1809756" algn="l" defTabSz="956718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9pPr>
    </p:titleStyle>
    <p:bodyStyle>
      <a:lvl1pPr marL="338995" indent="-338995" algn="l" defTabSz="95549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6341" indent="-176590" algn="l" defTabSz="95549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15828" indent="-176590" algn="l" defTabSz="95549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5327" indent="-176590" algn="l" defTabSz="95549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33229" indent="-176590" algn="l" defTabSz="955494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86742" indent="-179090" algn="l" defTabSz="95671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39174" indent="-179090" algn="l" defTabSz="95671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91616" indent="-179090" algn="l" defTabSz="95671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44053" indent="-179090" algn="l" defTabSz="956718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4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44" algn="l" defTabSz="904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78" algn="l" defTabSz="904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319" algn="l" defTabSz="904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756" algn="l" defTabSz="904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189" algn="l" defTabSz="904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641" algn="l" defTabSz="904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076" algn="l" defTabSz="904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514" algn="l" defTabSz="904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37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7" y="81047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05" tIns="47311" rIns="94605" bIns="47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64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05" tIns="47311" rIns="94605" bIns="47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495" tIns="44735" rIns="89495" bIns="44735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9" y="6824686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05" tIns="47311" rIns="94605" bIns="47311" numCol="1" anchor="t" anchorCtr="0" compatLnSpc="1">
            <a:prstTxWarp prst="textNoShape">
              <a:avLst/>
            </a:prstTxWarp>
          </a:bodyPr>
          <a:lstStyle>
            <a:lvl1pPr defTabSz="946291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8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defTabSz="94420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4420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4420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4420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4420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47513" algn="l" defTabSz="946291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895013" algn="l" defTabSz="946291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42525" algn="l" defTabSz="946291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790028" algn="l" defTabSz="946291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2604" indent="-332604" algn="l" defTabSz="944203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1516" indent="-173387" algn="l" defTabSz="944203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07757" indent="-173387" algn="l" defTabSz="944203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2437" indent="-173387" algn="l" defTabSz="944203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17088" indent="-173387" algn="l" defTabSz="944203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66201" indent="-177142" algn="l" defTabSz="946291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13684" indent="-177142" algn="l" defTabSz="946291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61183" indent="-177142" algn="l" defTabSz="946291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08690" indent="-177142" algn="l" defTabSz="946291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5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13" algn="l" defTabSz="895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013" algn="l" defTabSz="895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525" algn="l" defTabSz="895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028" algn="l" defTabSz="895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526" algn="l" defTabSz="895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057" algn="l" defTabSz="895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556" algn="l" defTabSz="895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054" algn="l" defTabSz="8950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31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7" y="81043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5" tIns="47842" rIns="95675" bIns="478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38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5" tIns="47842" rIns="95675" bIns="478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5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07" tIns="45253" rIns="90507" bIns="45253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9" y="6824686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5" tIns="47842" rIns="95675" bIns="47842" numCol="1" anchor="t" anchorCtr="0" compatLnSpc="1">
            <a:prstTxWarp prst="textNoShape">
              <a:avLst/>
            </a:prstTxWarp>
          </a:bodyPr>
          <a:lstStyle>
            <a:lvl1pPr defTabSz="956974">
              <a:defRPr sz="800" b="0">
                <a:solidFill>
                  <a:srgbClr val="808080"/>
                </a:solidFill>
              </a:defRPr>
            </a:lvl1pPr>
          </a:lstStyle>
          <a:p>
            <a:pPr algn="l" eaLnBrk="1" hangingPunct="1">
              <a:defRPr/>
            </a:pPr>
            <a:r>
              <a:rPr lang="en-US" dirty="0">
                <a:latin typeface="Arial" pitchFamily="34" charset="0"/>
              </a:rPr>
              <a:t>Page </a:t>
            </a:r>
            <a:fld id="{D4F1D84C-F6B5-4890-BA62-70961DD6BC80}" type="slidenum">
              <a:rPr lang="en-US">
                <a:latin typeface="Arial" pitchFamily="34" charset="0"/>
              </a:rPr>
              <a:pPr algn="l" eaLnBrk="1" hangingPunct="1">
                <a:defRPr/>
              </a:pPr>
              <a:t>‹#›</a:t>
            </a:fld>
            <a:r>
              <a:rPr lang="en-US" dirty="0">
                <a:latin typeface="Arial" pitchFamily="34" charset="0"/>
              </a:rPr>
              <a:t>  |  </a:t>
            </a:r>
            <a:r>
              <a:rPr lang="en-US" dirty="0">
                <a:solidFill>
                  <a:srgbClr val="C40000"/>
                </a:solidFill>
                <a:latin typeface="Arial" pitchFamily="34" charset="0"/>
              </a:rPr>
              <a:t>CONFIDENTIAL – </a:t>
            </a:r>
            <a:r>
              <a:rPr lang="en-US" b="1" dirty="0">
                <a:solidFill>
                  <a:srgbClr val="C40000"/>
                </a:solidFill>
                <a:latin typeface="Arial" pitchFamily="34" charset="0"/>
              </a:rPr>
              <a:t>FOR INTERNAL USE ONLY</a:t>
            </a:r>
          </a:p>
          <a:p>
            <a:pPr algn="l" eaLnBrk="1" hangingPunct="1">
              <a:defRPr/>
            </a:pPr>
            <a:endParaRPr lang="en-US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0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defTabSz="95574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5574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2pPr>
      <a:lvl3pPr algn="l" defTabSz="95574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3pPr>
      <a:lvl4pPr algn="l" defTabSz="95574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4pPr>
      <a:lvl5pPr algn="l" defTabSz="95574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5pPr>
      <a:lvl6pPr marL="452566" algn="l" defTabSz="956974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6pPr>
      <a:lvl7pPr marL="905119" algn="l" defTabSz="956974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7pPr>
      <a:lvl8pPr marL="1357681" algn="l" defTabSz="956974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8pPr>
      <a:lvl9pPr marL="1810240" algn="l" defTabSz="956974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pitchFamily="34" charset="0"/>
        </a:defRPr>
      </a:lvl9pPr>
    </p:titleStyle>
    <p:bodyStyle>
      <a:lvl1pPr marL="339086" indent="-339086" algn="l" defTabSz="955749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6436" indent="-176637" algn="l" defTabSz="955749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16020" indent="-176637" algn="l" defTabSz="955749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5613" indent="-176637" algn="l" defTabSz="955749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33614" indent="-176637" algn="l" defTabSz="955749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87246" indent="-179140" algn="l" defTabSz="956974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39800" indent="-179140" algn="l" defTabSz="956974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92362" indent="-179140" algn="l" defTabSz="956974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44921" indent="-179140" algn="l" defTabSz="956974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5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66" algn="l" defTabSz="905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119" algn="l" defTabSz="905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681" algn="l" defTabSz="905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240" algn="l" defTabSz="905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793" algn="l" defTabSz="905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364" algn="l" defTabSz="905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924" algn="l" defTabSz="905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484" algn="l" defTabSz="905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719" y="6712014"/>
            <a:ext cx="20907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5767" y="81026"/>
            <a:ext cx="9291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2" tIns="47402" rIns="94792" bIns="474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814438"/>
            <a:ext cx="91455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92" tIns="47402" rIns="94792" bIns="474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 userDrawn="1"/>
        </p:nvSpPr>
        <p:spPr bwMode="auto">
          <a:xfrm>
            <a:off x="0" y="712788"/>
            <a:ext cx="9601200" cy="0"/>
          </a:xfrm>
          <a:prstGeom prst="line">
            <a:avLst/>
          </a:prstGeom>
          <a:noFill/>
          <a:ln w="44450">
            <a:solidFill>
              <a:srgbClr val="006D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667" tIns="44829" rIns="89667" bIns="44829"/>
          <a:lstStyle/>
          <a:p>
            <a:pPr algn="l" eaLnBrk="1" hangingPunct="1"/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29" y="6824686"/>
            <a:ext cx="4554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92" tIns="47402" rIns="94792" bIns="47402" numCol="1" anchor="t" anchorCtr="0" compatLnSpc="1">
            <a:prstTxWarp prst="textNoShape">
              <a:avLst/>
            </a:prstTxWarp>
          </a:bodyPr>
          <a:lstStyle>
            <a:lvl1pPr defTabSz="948144">
              <a:defRPr sz="800" b="1">
                <a:solidFill>
                  <a:srgbClr val="808080"/>
                </a:solidFill>
                <a:latin typeface="Arial" charset="0"/>
              </a:defRPr>
            </a:lvl1pPr>
          </a:lstStyle>
          <a:p>
            <a:pPr algn="l" eaLnBrk="1" hangingPunct="1">
              <a:defRPr/>
            </a:pPr>
            <a:r>
              <a:rPr lang="en-US" b="0" dirty="0"/>
              <a:t>Page </a:t>
            </a:r>
            <a:fld id="{DA316896-3977-48C5-B16A-656C38A5C768}" type="slidenum">
              <a:rPr lang="en-US" b="0"/>
              <a:pPr algn="l" eaLnBrk="1" hangingPunct="1">
                <a:defRPr/>
              </a:pPr>
              <a:t>‹#›</a:t>
            </a:fld>
            <a:r>
              <a:rPr lang="en-US" b="0" dirty="0"/>
              <a:t>  |  </a:t>
            </a:r>
            <a:r>
              <a:rPr lang="en-US" b="0" dirty="0">
                <a:solidFill>
                  <a:srgbClr val="C40000"/>
                </a:solidFill>
              </a:rPr>
              <a:t>CONFIDENTIAL – </a:t>
            </a:r>
            <a:r>
              <a:rPr lang="en-US" dirty="0">
                <a:solidFill>
                  <a:srgbClr val="C40000"/>
                </a:solidFill>
              </a:rPr>
              <a:t>FOR INTERNAL USE ONLY</a:t>
            </a:r>
          </a:p>
          <a:p>
            <a:pPr algn="l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6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hf hdr="0" ftr="0" dt="0"/>
  <p:txStyles>
    <p:titleStyle>
      <a:lvl1pPr algn="l" defTabSz="94605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+mj-lt"/>
          <a:ea typeface="+mj-ea"/>
          <a:cs typeface="+mj-cs"/>
        </a:defRPr>
      </a:lvl1pPr>
      <a:lvl2pPr algn="l" defTabSz="94605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2pPr>
      <a:lvl3pPr algn="l" defTabSz="94605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3pPr>
      <a:lvl4pPr algn="l" defTabSz="94605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4pPr>
      <a:lvl5pPr algn="l" defTabSz="946059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5pPr>
      <a:lvl6pPr marL="448390" algn="l" defTabSz="948144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6pPr>
      <a:lvl7pPr marL="896770" algn="l" defTabSz="948144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7pPr>
      <a:lvl8pPr marL="1345160" algn="l" defTabSz="948144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8pPr>
      <a:lvl9pPr marL="1793544" algn="l" defTabSz="948144" rtl="0" fontAlgn="base">
        <a:spcBef>
          <a:spcPct val="0"/>
        </a:spcBef>
        <a:spcAft>
          <a:spcPct val="0"/>
        </a:spcAft>
        <a:defRPr sz="2400" b="1">
          <a:solidFill>
            <a:srgbClr val="006D9D"/>
          </a:solidFill>
          <a:latin typeface="Arial" charset="0"/>
        </a:defRPr>
      </a:lvl9pPr>
    </p:titleStyle>
    <p:bodyStyle>
      <a:lvl1pPr marL="333255" indent="-333255" algn="l" defTabSz="946059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52207" indent="-173731" algn="l" defTabSz="946059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709146" indent="-173731" algn="l" defTabSz="946059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64511" indent="-173731" algn="l" defTabSz="946059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1419871" indent="-173731" algn="l" defTabSz="946059" rtl="0" eaLnBrk="0" fontAlgn="base" hangingPunct="0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869844" indent="-177489" algn="l" defTabSz="948144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318223" indent="-177489" algn="l" defTabSz="948144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766604" indent="-177489" algn="l" defTabSz="948144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214981" indent="-177489" algn="l" defTabSz="948144" rtl="0" fontAlgn="base">
        <a:spcBef>
          <a:spcPct val="20000"/>
        </a:spcBef>
        <a:spcAft>
          <a:spcPct val="0"/>
        </a:spcAft>
        <a:buClr>
          <a:srgbClr val="006D9D"/>
        </a:buClr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96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390" algn="l" defTabSz="896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770" algn="l" defTabSz="896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160" algn="l" defTabSz="896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544" algn="l" defTabSz="896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920" algn="l" defTabSz="896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0328" algn="l" defTabSz="896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8702" algn="l" defTabSz="896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7079" algn="l" defTabSz="8967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iSw0plmKGs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Nnr41dvsDvY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WynJkN5HbQ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Implicit Bias: You are What People Hear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 Literacy Wisconsin</a:t>
            </a:r>
          </a:p>
          <a:p>
            <a:endParaRPr lang="en-US" dirty="0"/>
          </a:p>
          <a:p>
            <a:r>
              <a:rPr lang="en-US" dirty="0" smtClean="0"/>
              <a:t>Winston F. Wong, MD, MS</a:t>
            </a:r>
          </a:p>
          <a:p>
            <a:r>
              <a:rPr lang="en-US" dirty="0" smtClean="0"/>
              <a:t>Medical Director, Community Benefit</a:t>
            </a:r>
          </a:p>
          <a:p>
            <a:r>
              <a:rPr lang="en-US" dirty="0" smtClean="0"/>
              <a:t>Director, Disparities Improvement and Quality Initiatives</a:t>
            </a:r>
          </a:p>
          <a:p>
            <a:r>
              <a:rPr lang="en-US" dirty="0" smtClean="0"/>
              <a:t>Kaiser Permanente</a:t>
            </a:r>
          </a:p>
          <a:p>
            <a:r>
              <a:rPr lang="en-US" dirty="0" smtClean="0"/>
              <a:t>April 7,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36054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9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/>
              <a:t>What is Health Literacy?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0130" y="2137410"/>
            <a:ext cx="8161020" cy="448056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The Institute of Medicine 2004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b="1" smtClean="0"/>
              <a:t> “The degree to which individuals have the capacity to obtain, process, and understand basic information and services </a:t>
            </a:r>
            <a:r>
              <a:rPr lang="en-US" altLang="en-US" b="1" smtClean="0">
                <a:solidFill>
                  <a:schemeClr val="accent2"/>
                </a:solidFill>
              </a:rPr>
              <a:t>needed to make appropriate decisions</a:t>
            </a:r>
            <a:r>
              <a:rPr lang="en-US" altLang="en-US" b="1" smtClean="0"/>
              <a:t> regarding their health.”</a:t>
            </a:r>
          </a:p>
        </p:txBody>
      </p:sp>
    </p:spTree>
    <p:extLst>
      <p:ext uri="{BB962C8B-B14F-4D97-AF65-F5344CB8AC3E}">
        <p14:creationId xmlns:p14="http://schemas.microsoft.com/office/powerpoint/2010/main" val="183284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Implicit Bias play a role in effective health literacy?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11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" name="Content Placeholder 10" descr="File:Luis Guzman at the 2009 Tribeca Film Festival.jpg - Wikipedia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1663738" cy="2333564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895600"/>
            <a:ext cx="1524000" cy="22915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19885"/>
            <a:ext cx="1676400" cy="24810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3352800" cy="24230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5248564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“I want to talk to you about your diabetes…”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76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Implicit Bias operate in speech only interactions?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examples:</a:t>
            </a:r>
          </a:p>
          <a:p>
            <a:endParaRPr lang="en-US" dirty="0"/>
          </a:p>
          <a:p>
            <a:r>
              <a:rPr lang="en-US" dirty="0" smtClean="0"/>
              <a:t>Volunteers?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12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4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Implicit Bias: Does it Affect How we listen?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No studies on Implicit Attitudes on isolated audio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In human interaction, face to face, audio (hearing) plays a significant role in establishing basis for interaction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Many interactions in health care are not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How much persona do we attribute to a person based on voice interaction alone or in combination with visual bias?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13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Possible interactions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Speaking more loudly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Skipping details in explanations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Assumptions about intellectual capacity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Dismissiveness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Frustration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Anger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14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0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Potential Strategies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Pause and question assumption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Challenge your auto-pilot reaction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Familiarize yourself with the other individual to counteract stereotypes associated with voice interaction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Be aware of cadence, vocabulary, accent, vernacular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15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8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Use of vernacular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Volume of voice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Accents</a:t>
            </a:r>
          </a:p>
          <a:p>
            <a:pPr marL="17337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Regional (Southern vs Northeastern</a:t>
            </a:r>
          </a:p>
          <a:p>
            <a:pPr marL="17337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 Country of Origin (English vs Vietnamese)</a:t>
            </a:r>
          </a:p>
          <a:p>
            <a:pPr marL="17337" lvl="1" indent="0">
              <a:buNone/>
            </a:pPr>
            <a:r>
              <a:rPr lang="en-US" sz="3200" dirty="0" smtClean="0"/>
              <a:t>Race</a:t>
            </a:r>
          </a:p>
          <a:p>
            <a:pPr marL="17337" lvl="1" indent="0">
              <a:buNone/>
            </a:pPr>
            <a:r>
              <a:rPr lang="en-US" sz="3200" dirty="0" smtClean="0"/>
              <a:t>Gender</a:t>
            </a:r>
          </a:p>
          <a:p>
            <a:pPr marL="17337" lvl="1" indent="0">
              <a:buNone/>
            </a:pPr>
            <a:r>
              <a:rPr lang="en-US" sz="3200" dirty="0" smtClean="0"/>
              <a:t>Sexual orientation</a:t>
            </a:r>
          </a:p>
          <a:p>
            <a:pPr marL="17337" lvl="1" indent="0">
              <a:buNone/>
            </a:pPr>
            <a:r>
              <a:rPr lang="en-US" sz="3200" dirty="0" smtClean="0"/>
              <a:t>Age</a:t>
            </a:r>
          </a:p>
          <a:p>
            <a:pPr marL="17337" lvl="1" indent="0">
              <a:buNone/>
            </a:pPr>
            <a:r>
              <a:rPr lang="en-US" sz="3200" dirty="0" smtClean="0"/>
              <a:t>Social class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16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8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Literacy and Confronting Implicit Bias in Speech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" y="3657601"/>
            <a:ext cx="9145588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hlinkClick r:id="rId2"/>
              </a:rPr>
              <a:t>https://www.youtube.com/watch?v=2iSw0plmKGs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17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 have no reportable disclosures and no relevant financial relationships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2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Unconscious Bias: Recognizing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3</a:t>
            </a:fld>
            <a:r>
              <a:rPr lang="en-US" b="0" dirty="0" smtClean="0"/>
              <a:t>  |  </a:t>
            </a:r>
            <a:r>
              <a:rPr lang="en-US" b="0" dirty="0" smtClean="0">
                <a:solidFill>
                  <a:srgbClr val="C40000"/>
                </a:solidFill>
              </a:rPr>
              <a:t>CONFIDENTIAL – </a:t>
            </a:r>
            <a:r>
              <a:rPr lang="en-US" dirty="0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1"/>
          <a:stretch/>
        </p:blipFill>
        <p:spPr bwMode="auto">
          <a:xfrm>
            <a:off x="381000" y="2286000"/>
            <a:ext cx="3702169" cy="231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066801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“Silent Beats” video – shows us how unconscious bias influences our perception of the individuals we encounter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962025"/>
            <a:ext cx="2486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2862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506" y="4948402"/>
            <a:ext cx="3534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5"/>
              </a:rPr>
              <a:t>https://www.youtube.com/watch?v=Nnr41dvsDvY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insidious but just as harmful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https://www.youtube.com/watch?v=DWynJkN5HbQ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4</a:t>
            </a:fld>
            <a:r>
              <a:rPr lang="en-US" b="0" dirty="0" smtClean="0"/>
              <a:t>  |  </a:t>
            </a:r>
            <a:r>
              <a:rPr lang="en-US" b="0" dirty="0" smtClean="0">
                <a:solidFill>
                  <a:srgbClr val="C40000"/>
                </a:solidFill>
              </a:rPr>
              <a:t>CONFIDENTIAL – </a:t>
            </a:r>
            <a:r>
              <a:rPr lang="en-US" dirty="0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0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1" y="685800"/>
            <a:ext cx="10416283" cy="7761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10287000" cy="59820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5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1048"/>
            <a:ext cx="9645574" cy="72341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6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2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Implicit Bias: A Way to navigate the world/a way to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7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289" y="990600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</a:rPr>
              <a:t>What Is It?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Deep-seated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Ubiquitous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Resides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 our core “flight or flight”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mechanism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If ignored, may give rise to “confirmation bias”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5720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</a:rPr>
              <a:t>What Is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It Not?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same forever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To be ignored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76800"/>
            <a:ext cx="5907756" cy="1818481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295400"/>
            <a:ext cx="4229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4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Unconscious Bias Is In the News These Days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8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18000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13" y="990600"/>
            <a:ext cx="64975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067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Forms of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Confirmation bias: </a:t>
            </a:r>
            <a:r>
              <a:rPr lang="en-US" dirty="0"/>
              <a:t>The tendency to search for, interpret, focus on and remember information in a way that confirms one's </a:t>
            </a:r>
            <a:r>
              <a:rPr lang="en-US" dirty="0" smtClean="0"/>
              <a:t>preconceptions.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Micro-inequities:  </a:t>
            </a:r>
            <a:r>
              <a:rPr lang="en-US" dirty="0" smtClean="0"/>
              <a:t>Subtle actions that reflect our unconscious biases.  May be difficult for both parties to recognize. </a:t>
            </a:r>
          </a:p>
          <a:p>
            <a:pPr marL="0" indent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Page </a:t>
            </a:r>
            <a:fld id="{1A45E292-369D-4B0C-8751-F8518215AB0B}" type="slidenum">
              <a:rPr lang="en-US" b="0" smtClean="0"/>
              <a:pPr>
                <a:defRPr/>
              </a:pPr>
              <a:t>9</a:t>
            </a:fld>
            <a:r>
              <a:rPr lang="en-US" b="0" smtClean="0"/>
              <a:t>  |  </a:t>
            </a:r>
            <a:r>
              <a:rPr lang="en-US" b="0" smtClean="0">
                <a:solidFill>
                  <a:srgbClr val="C40000"/>
                </a:solidFill>
              </a:rPr>
              <a:t>CONFIDENTIAL – </a:t>
            </a:r>
            <a:r>
              <a:rPr lang="en-US" smtClean="0">
                <a:solidFill>
                  <a:srgbClr val="C40000"/>
                </a:solidFill>
              </a:rPr>
              <a:t>FOR INTERNAL USE ONLY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2419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rp Blue Bullet and Title">
  <a:themeElements>
    <a:clrScheme name="Duarte 2011">
      <a:dk1>
        <a:srgbClr val="000000"/>
      </a:dk1>
      <a:lt1>
        <a:srgbClr val="FFFFFF"/>
      </a:lt1>
      <a:dk2>
        <a:srgbClr val="000000"/>
      </a:dk2>
      <a:lt2>
        <a:srgbClr val="595959"/>
      </a:lt2>
      <a:accent1>
        <a:srgbClr val="B8DAF1"/>
      </a:accent1>
      <a:accent2>
        <a:srgbClr val="08A7EE"/>
      </a:accent2>
      <a:accent3>
        <a:srgbClr val="01417C"/>
      </a:accent3>
      <a:accent4>
        <a:srgbClr val="D8531E"/>
      </a:accent4>
      <a:accent5>
        <a:srgbClr val="89BA38"/>
      </a:accent5>
      <a:accent6>
        <a:srgbClr val="767B84"/>
      </a:accent6>
      <a:hlink>
        <a:srgbClr val="08A7EE"/>
      </a:hlink>
      <a:folHlink>
        <a:srgbClr val="D853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8DAF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lnSpc>
            <a:spcPts val="2100"/>
          </a:lnSpc>
          <a:defRPr dirty="0" smtClean="0">
            <a:ln w="18415" cmpd="sng">
              <a:noFill/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HelveticaNeueLT Std Med"/>
            <a:cs typeface="HelveticaNeueLT Std Lt"/>
          </a:defRPr>
        </a:defPPr>
      </a:lstStyle>
    </a:txDef>
  </a:objectDefaults>
  <a:extraClrSchemeLst>
    <a:extraClrScheme>
      <a:clrScheme name="Corp Blue Bullet and Titl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E82AB"/>
        </a:accent1>
        <a:accent2>
          <a:srgbClr val="C4DBDA"/>
        </a:accent2>
        <a:accent3>
          <a:srgbClr val="FFFFFF"/>
        </a:accent3>
        <a:accent4>
          <a:srgbClr val="000000"/>
        </a:accent4>
        <a:accent5>
          <a:srgbClr val="B6C1D2"/>
        </a:accent5>
        <a:accent6>
          <a:srgbClr val="B1C6C5"/>
        </a:accent6>
        <a:hlink>
          <a:srgbClr val="26578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Corp Blue Bullet and Title">
  <a:themeElements>
    <a:clrScheme name="Duarte 2011">
      <a:dk1>
        <a:srgbClr val="000000"/>
      </a:dk1>
      <a:lt1>
        <a:srgbClr val="FFFFFF"/>
      </a:lt1>
      <a:dk2>
        <a:srgbClr val="000000"/>
      </a:dk2>
      <a:lt2>
        <a:srgbClr val="595959"/>
      </a:lt2>
      <a:accent1>
        <a:srgbClr val="B8DAF1"/>
      </a:accent1>
      <a:accent2>
        <a:srgbClr val="08A7EE"/>
      </a:accent2>
      <a:accent3>
        <a:srgbClr val="01417C"/>
      </a:accent3>
      <a:accent4>
        <a:srgbClr val="D8531E"/>
      </a:accent4>
      <a:accent5>
        <a:srgbClr val="89BA38"/>
      </a:accent5>
      <a:accent6>
        <a:srgbClr val="767B84"/>
      </a:accent6>
      <a:hlink>
        <a:srgbClr val="08A7EE"/>
      </a:hlink>
      <a:folHlink>
        <a:srgbClr val="D853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8DAF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2124" tIns="41061" rIns="82124" bIns="41061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lnSpc>
            <a:spcPts val="2100"/>
          </a:lnSpc>
          <a:defRPr dirty="0" smtClean="0">
            <a:ln w="18415" cmpd="sng">
              <a:noFill/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HelveticaNeueLT Std Med"/>
            <a:cs typeface="HelveticaNeueLT Std Lt"/>
          </a:defRPr>
        </a:defPPr>
      </a:lstStyle>
    </a:txDef>
  </a:objectDefaults>
  <a:extraClrSchemeLst>
    <a:extraClrScheme>
      <a:clrScheme name="Corp Blue Bullet and Titl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E82AB"/>
        </a:accent1>
        <a:accent2>
          <a:srgbClr val="C4DBDA"/>
        </a:accent2>
        <a:accent3>
          <a:srgbClr val="FFFFFF"/>
        </a:accent3>
        <a:accent4>
          <a:srgbClr val="000000"/>
        </a:accent4>
        <a:accent5>
          <a:srgbClr val="B6C1D2"/>
        </a:accent5>
        <a:accent6>
          <a:srgbClr val="B1C6C5"/>
        </a:accent6>
        <a:hlink>
          <a:srgbClr val="26578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ＭＳ Ｐゴシック"/>
        <a:cs typeface="Arial"/>
      </a:majorFont>
      <a:minorFont>
        <a:latin typeface="Arial Narrow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5_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5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6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Content Slide">
  <a:themeElements>
    <a:clrScheme name="2014 cw non employee">
      <a:dk1>
        <a:srgbClr val="000000"/>
      </a:dk1>
      <a:lt1>
        <a:srgbClr val="FFFFFF"/>
      </a:lt1>
      <a:dk2>
        <a:srgbClr val="006BA6"/>
      </a:dk2>
      <a:lt2>
        <a:srgbClr val="71C5E8"/>
      </a:lt2>
      <a:accent1>
        <a:srgbClr val="78BE20"/>
      </a:accent1>
      <a:accent2>
        <a:srgbClr val="C4D600"/>
      </a:accent2>
      <a:accent3>
        <a:srgbClr val="FFCD00"/>
      </a:accent3>
      <a:accent4>
        <a:srgbClr val="EA7600"/>
      </a:accent4>
      <a:accent5>
        <a:srgbClr val="1B365D"/>
      </a:accent5>
      <a:accent6>
        <a:srgbClr val="2E1A47"/>
      </a:accent6>
      <a:hlink>
        <a:srgbClr val="78BE20"/>
      </a:hlink>
      <a:folHlink>
        <a:srgbClr val="78BE20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Content Slide">
  <a:themeElements>
    <a:clrScheme name="2014 cw non employee">
      <a:dk1>
        <a:srgbClr val="000000"/>
      </a:dk1>
      <a:lt1>
        <a:srgbClr val="FFFFFF"/>
      </a:lt1>
      <a:dk2>
        <a:srgbClr val="006BA6"/>
      </a:dk2>
      <a:lt2>
        <a:srgbClr val="71C5E8"/>
      </a:lt2>
      <a:accent1>
        <a:srgbClr val="78BE20"/>
      </a:accent1>
      <a:accent2>
        <a:srgbClr val="C4D600"/>
      </a:accent2>
      <a:accent3>
        <a:srgbClr val="FFCD00"/>
      </a:accent3>
      <a:accent4>
        <a:srgbClr val="EA7600"/>
      </a:accent4>
      <a:accent5>
        <a:srgbClr val="1B365D"/>
      </a:accent5>
      <a:accent6>
        <a:srgbClr val="2E1A47"/>
      </a:accent6>
      <a:hlink>
        <a:srgbClr val="78BE20"/>
      </a:hlink>
      <a:folHlink>
        <a:srgbClr val="78BE20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7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8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8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8_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9_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0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9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0_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1_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Custom Design">
  <a:themeElements>
    <a:clrScheme name="2014 strategic plan">
      <a:dk1>
        <a:sysClr val="windowText" lastClr="000000"/>
      </a:dk1>
      <a:lt1>
        <a:sysClr val="window" lastClr="FFFFFF"/>
      </a:lt1>
      <a:dk2>
        <a:srgbClr val="EA7600"/>
      </a:dk2>
      <a:lt2>
        <a:srgbClr val="FFCD00"/>
      </a:lt2>
      <a:accent1>
        <a:srgbClr val="78BE20"/>
      </a:accent1>
      <a:accent2>
        <a:srgbClr val="40C1AC"/>
      </a:accent2>
      <a:accent3>
        <a:srgbClr val="71C5E8"/>
      </a:accent3>
      <a:accent4>
        <a:srgbClr val="006BA6"/>
      </a:accent4>
      <a:accent5>
        <a:srgbClr val="003C71"/>
      </a:accent5>
      <a:accent6>
        <a:srgbClr val="2E1A47"/>
      </a:accent6>
      <a:hlink>
        <a:srgbClr val="78BE20"/>
      </a:hlink>
      <a:folHlink>
        <a:srgbClr val="78BE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1_Custom Design">
  <a:themeElements>
    <a:clrScheme name="2014 strategic plan">
      <a:dk1>
        <a:sysClr val="windowText" lastClr="000000"/>
      </a:dk1>
      <a:lt1>
        <a:sysClr val="window" lastClr="FFFFFF"/>
      </a:lt1>
      <a:dk2>
        <a:srgbClr val="EA7600"/>
      </a:dk2>
      <a:lt2>
        <a:srgbClr val="FFCD00"/>
      </a:lt2>
      <a:accent1>
        <a:srgbClr val="78BE20"/>
      </a:accent1>
      <a:accent2>
        <a:srgbClr val="40C1AC"/>
      </a:accent2>
      <a:accent3>
        <a:srgbClr val="71C5E8"/>
      </a:accent3>
      <a:accent4>
        <a:srgbClr val="006BA6"/>
      </a:accent4>
      <a:accent5>
        <a:srgbClr val="003C71"/>
      </a:accent5>
      <a:accent6>
        <a:srgbClr val="2E1A47"/>
      </a:accent6>
      <a:hlink>
        <a:srgbClr val="78BE20"/>
      </a:hlink>
      <a:folHlink>
        <a:srgbClr val="78BE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ＭＳ Ｐゴシック"/>
        <a:cs typeface="Arial"/>
      </a:majorFont>
      <a:minorFont>
        <a:latin typeface="Arial Narrow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charset="0"/>
            <a:ea typeface="ＭＳ Ｐゴシック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1_Office Theme 3">
      <a:dk1>
        <a:srgbClr val="5F5F5F"/>
      </a:dk1>
      <a:lt1>
        <a:srgbClr val="FFFFFF"/>
      </a:lt1>
      <a:dk2>
        <a:srgbClr val="006D9D"/>
      </a:dk2>
      <a:lt2>
        <a:srgbClr val="96C8D2"/>
      </a:lt2>
      <a:accent1>
        <a:srgbClr val="DCEDF0"/>
      </a:accent1>
      <a:accent2>
        <a:srgbClr val="BED796"/>
      </a:accent2>
      <a:accent3>
        <a:srgbClr val="FFFFFF"/>
      </a:accent3>
      <a:accent4>
        <a:srgbClr val="505050"/>
      </a:accent4>
      <a:accent5>
        <a:srgbClr val="EBF4F6"/>
      </a:accent5>
      <a:accent6>
        <a:srgbClr val="ACC387"/>
      </a:accent6>
      <a:hlink>
        <a:srgbClr val="E0ECCC"/>
      </a:hlink>
      <a:folHlink>
        <a:srgbClr val="B2B2B2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B2B2B2"/>
        </a:accent1>
        <a:accent2>
          <a:srgbClr val="C0504D"/>
        </a:accent2>
        <a:accent3>
          <a:srgbClr val="FFFFFF"/>
        </a:accent3>
        <a:accent4>
          <a:srgbClr val="505050"/>
        </a:accent4>
        <a:accent5>
          <a:srgbClr val="D5D5D5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5F5F5F"/>
        </a:dk1>
        <a:lt1>
          <a:srgbClr val="FFFFFF"/>
        </a:lt1>
        <a:dk2>
          <a:srgbClr val="006D9D"/>
        </a:dk2>
        <a:lt2>
          <a:srgbClr val="96C8D2"/>
        </a:lt2>
        <a:accent1>
          <a:srgbClr val="DCEDF0"/>
        </a:accent1>
        <a:accent2>
          <a:srgbClr val="BED796"/>
        </a:accent2>
        <a:accent3>
          <a:srgbClr val="FFFFFF"/>
        </a:accent3>
        <a:accent4>
          <a:srgbClr val="505050"/>
        </a:accent4>
        <a:accent5>
          <a:srgbClr val="EBF4F6"/>
        </a:accent5>
        <a:accent6>
          <a:srgbClr val="ACC387"/>
        </a:accent6>
        <a:hlink>
          <a:srgbClr val="E0EC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Office\Templates\Corp Planning.pot</Template>
  <TotalTime>108761</TotalTime>
  <Pages>23</Pages>
  <Words>538</Words>
  <Application>Microsoft Office PowerPoint</Application>
  <PresentationFormat>Custom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35</vt:i4>
      </vt:variant>
      <vt:variant>
        <vt:lpstr>Slide Titles</vt:lpstr>
      </vt:variant>
      <vt:variant>
        <vt:i4>17</vt:i4>
      </vt:variant>
    </vt:vector>
  </HeadingPairs>
  <TitlesOfParts>
    <vt:vector size="52" baseType="lpstr">
      <vt:lpstr>1_Office Theme</vt:lpstr>
      <vt:lpstr>2_Office Theme</vt:lpstr>
      <vt:lpstr>Content Slide</vt:lpstr>
      <vt:lpstr>1_Content Slide</vt:lpstr>
      <vt:lpstr>2_Content Slide</vt:lpstr>
      <vt:lpstr>3_Office Theme</vt:lpstr>
      <vt:lpstr>4_Office Theme</vt:lpstr>
      <vt:lpstr>5_Office Theme</vt:lpstr>
      <vt:lpstr>9_Office Theme</vt:lpstr>
      <vt:lpstr>10_Office Theme</vt:lpstr>
      <vt:lpstr>Corp Blue Bullet and Title</vt:lpstr>
      <vt:lpstr>1_Corp Blue Bullet and Title</vt:lpstr>
      <vt:lpstr>12_Office Theme</vt:lpstr>
      <vt:lpstr>3_Content Slide</vt:lpstr>
      <vt:lpstr>7_Office Theme</vt:lpstr>
      <vt:lpstr>4_Content Slide</vt:lpstr>
      <vt:lpstr>11_Office Theme</vt:lpstr>
      <vt:lpstr>6_Office Theme</vt:lpstr>
      <vt:lpstr>5_Content Slide</vt:lpstr>
      <vt:lpstr>14_Office Theme</vt:lpstr>
      <vt:lpstr>15_Office Theme</vt:lpstr>
      <vt:lpstr>16_Office Theme</vt:lpstr>
      <vt:lpstr>6_Content Slide</vt:lpstr>
      <vt:lpstr>7_Content Slide</vt:lpstr>
      <vt:lpstr>17_Office Theme</vt:lpstr>
      <vt:lpstr>18_Office Theme</vt:lpstr>
      <vt:lpstr>8_Office Theme</vt:lpstr>
      <vt:lpstr>8_Content Slide</vt:lpstr>
      <vt:lpstr>9_Content Slide</vt:lpstr>
      <vt:lpstr>20_Office Theme</vt:lpstr>
      <vt:lpstr>19_Office Theme</vt:lpstr>
      <vt:lpstr>10_Content Slide</vt:lpstr>
      <vt:lpstr>11_Content Slide</vt:lpstr>
      <vt:lpstr>Custom Design</vt:lpstr>
      <vt:lpstr>1_Custom Design</vt:lpstr>
      <vt:lpstr>Implicit Bias: You are What People Hear </vt:lpstr>
      <vt:lpstr>Disclosure</vt:lpstr>
      <vt:lpstr>Unconscious Bias: Recognizing It</vt:lpstr>
      <vt:lpstr>Less insidious but just as harmful</vt:lpstr>
      <vt:lpstr>PowerPoint Presentation</vt:lpstr>
      <vt:lpstr>PowerPoint Presentation</vt:lpstr>
      <vt:lpstr>Implicit Bias: A Way to navigate the world/a way to bias</vt:lpstr>
      <vt:lpstr>Unconscious Bias Is In the News These Days …</vt:lpstr>
      <vt:lpstr>Functional Forms of Bias</vt:lpstr>
      <vt:lpstr>What is Health Literacy?</vt:lpstr>
      <vt:lpstr>Does Implicit Bias play a role in effective health literacy?</vt:lpstr>
      <vt:lpstr>Does Implicit Bias operate in speech only interactions?</vt:lpstr>
      <vt:lpstr>Implicit Bias: Does it Affect How we listen?</vt:lpstr>
      <vt:lpstr>Possible interactions</vt:lpstr>
      <vt:lpstr>Potential Strategies</vt:lpstr>
      <vt:lpstr>Examples</vt:lpstr>
      <vt:lpstr>Health Literacy and Confronting Implicit Bias in Speech </vt:lpstr>
    </vt:vector>
  </TitlesOfParts>
  <Company>Kaiser Foundation Health Plan,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KFHP/KFH Boards of Directors</dc:title>
  <dc:subject>EXAMPLE Chief Informaiton Officer Report - Sept 08</dc:subject>
  <dc:creator>Cameron Terry</dc:creator>
  <cp:lastModifiedBy>Chris LaScala</cp:lastModifiedBy>
  <cp:revision>4332</cp:revision>
  <cp:lastPrinted>2015-01-12T17:17:37Z</cp:lastPrinted>
  <dcterms:created xsi:type="dcterms:W3CDTF">2003-04-21T22:47:35Z</dcterms:created>
  <dcterms:modified xsi:type="dcterms:W3CDTF">2017-03-25T23:04:09Z</dcterms:modified>
</cp:coreProperties>
</file>