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sldIdLst>
    <p:sldId id="290" r:id="rId5"/>
    <p:sldId id="289" r:id="rId6"/>
    <p:sldId id="256" r:id="rId7"/>
    <p:sldId id="257" r:id="rId8"/>
    <p:sldId id="258" r:id="rId9"/>
    <p:sldId id="259" r:id="rId10"/>
    <p:sldId id="260" r:id="rId11"/>
    <p:sldId id="261" r:id="rId12"/>
    <p:sldId id="262" r:id="rId13"/>
    <p:sldId id="263" r:id="rId14"/>
    <p:sldId id="265" r:id="rId15"/>
    <p:sldId id="264" r:id="rId16"/>
    <p:sldId id="266" r:id="rId17"/>
    <p:sldId id="267" r:id="rId18"/>
    <p:sldId id="268" r:id="rId19"/>
    <p:sldId id="269" r:id="rId20"/>
    <p:sldId id="271" r:id="rId21"/>
    <p:sldId id="272" r:id="rId22"/>
    <p:sldId id="273" r:id="rId23"/>
    <p:sldId id="274" r:id="rId24"/>
    <p:sldId id="275" r:id="rId25"/>
    <p:sldId id="277" r:id="rId26"/>
    <p:sldId id="278" r:id="rId27"/>
    <p:sldId id="279" r:id="rId28"/>
    <p:sldId id="280" r:id="rId29"/>
    <p:sldId id="281" r:id="rId30"/>
    <p:sldId id="282" r:id="rId31"/>
    <p:sldId id="283" r:id="rId32"/>
    <p:sldId id="284" r:id="rId33"/>
    <p:sldId id="285" r:id="rId34"/>
    <p:sldId id="286" r:id="rId35"/>
    <p:sldId id="28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66583" autoAdjust="0"/>
  </p:normalViewPr>
  <p:slideViewPr>
    <p:cSldViewPr snapToGrid="0">
      <p:cViewPr varScale="1">
        <p:scale>
          <a:sx n="57" d="100"/>
          <a:sy n="57" d="100"/>
        </p:scale>
        <p:origin x="1450"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Cunningham" userId="ec54a67f-2843-4942-8f94-002c6b16bdaa" providerId="ADAL" clId="{6304900E-0DA3-462B-8689-54A536663306}"/>
    <pc:docChg chg="undo custSel addSld delSld modSld">
      <pc:chgData name="Laura Cunningham" userId="ec54a67f-2843-4942-8f94-002c6b16bdaa" providerId="ADAL" clId="{6304900E-0DA3-462B-8689-54A536663306}" dt="2023-06-05T16:26:24.881" v="458" actId="1076"/>
      <pc:docMkLst>
        <pc:docMk/>
      </pc:docMkLst>
      <pc:sldChg chg="addSp modSp">
        <pc:chgData name="Laura Cunningham" userId="ec54a67f-2843-4942-8f94-002c6b16bdaa" providerId="ADAL" clId="{6304900E-0DA3-462B-8689-54A536663306}" dt="2023-06-05T15:54:14.250" v="68" actId="1076"/>
        <pc:sldMkLst>
          <pc:docMk/>
          <pc:sldMk cId="3245129955" sldId="256"/>
        </pc:sldMkLst>
        <pc:spChg chg="add mod">
          <ac:chgData name="Laura Cunningham" userId="ec54a67f-2843-4942-8f94-002c6b16bdaa" providerId="ADAL" clId="{6304900E-0DA3-462B-8689-54A536663306}" dt="2023-06-05T15:53:02.421" v="65" actId="1076"/>
          <ac:spMkLst>
            <pc:docMk/>
            <pc:sldMk cId="3245129955" sldId="256"/>
            <ac:spMk id="6" creationId="{F22DEC07-FAD6-489E-8848-295CE2941C33}"/>
          </ac:spMkLst>
        </pc:spChg>
        <pc:spChg chg="add mod">
          <ac:chgData name="Laura Cunningham" userId="ec54a67f-2843-4942-8f94-002c6b16bdaa" providerId="ADAL" clId="{6304900E-0DA3-462B-8689-54A536663306}" dt="2023-06-05T15:53:57.677" v="67" actId="20577"/>
          <ac:spMkLst>
            <pc:docMk/>
            <pc:sldMk cId="3245129955" sldId="256"/>
            <ac:spMk id="7" creationId="{A2D68F50-889F-4DF0-A647-214EFB62F7B5}"/>
          </ac:spMkLst>
        </pc:spChg>
        <pc:picChg chg="add mod">
          <ac:chgData name="Laura Cunningham" userId="ec54a67f-2843-4942-8f94-002c6b16bdaa" providerId="ADAL" clId="{6304900E-0DA3-462B-8689-54A536663306}" dt="2023-06-05T15:54:14.250" v="68" actId="1076"/>
          <ac:picMkLst>
            <pc:docMk/>
            <pc:sldMk cId="3245129955" sldId="256"/>
            <ac:picMk id="5" creationId="{E53DD548-05F3-4E6B-804D-E55A0B1593A6}"/>
          </ac:picMkLst>
        </pc:picChg>
      </pc:sldChg>
      <pc:sldChg chg="addSp delSp modSp add">
        <pc:chgData name="Laura Cunningham" userId="ec54a67f-2843-4942-8f94-002c6b16bdaa" providerId="ADAL" clId="{6304900E-0DA3-462B-8689-54A536663306}" dt="2023-06-05T16:00:40.470" v="167" actId="1076"/>
        <pc:sldMkLst>
          <pc:docMk/>
          <pc:sldMk cId="1468608392" sldId="269"/>
        </pc:sldMkLst>
        <pc:spChg chg="del">
          <ac:chgData name="Laura Cunningham" userId="ec54a67f-2843-4942-8f94-002c6b16bdaa" providerId="ADAL" clId="{6304900E-0DA3-462B-8689-54A536663306}" dt="2023-06-05T15:58:27.885" v="91" actId="478"/>
          <ac:spMkLst>
            <pc:docMk/>
            <pc:sldMk cId="1468608392" sldId="269"/>
            <ac:spMk id="2" creationId="{55C51AB2-44E1-4E5F-A13E-5793C29CCFAA}"/>
          </ac:spMkLst>
        </pc:spChg>
        <pc:spChg chg="add mod">
          <ac:chgData name="Laura Cunningham" userId="ec54a67f-2843-4942-8f94-002c6b16bdaa" providerId="ADAL" clId="{6304900E-0DA3-462B-8689-54A536663306}" dt="2023-06-05T16:00:40.470" v="167" actId="1076"/>
          <ac:spMkLst>
            <pc:docMk/>
            <pc:sldMk cId="1468608392" sldId="269"/>
            <ac:spMk id="5" creationId="{10A2A49E-3C37-4183-A578-75D90CBF1EDA}"/>
          </ac:spMkLst>
        </pc:spChg>
        <pc:spChg chg="add mod">
          <ac:chgData name="Laura Cunningham" userId="ec54a67f-2843-4942-8f94-002c6b16bdaa" providerId="ADAL" clId="{6304900E-0DA3-462B-8689-54A536663306}" dt="2023-06-05T16:00:29.331" v="165" actId="1076"/>
          <ac:spMkLst>
            <pc:docMk/>
            <pc:sldMk cId="1468608392" sldId="269"/>
            <ac:spMk id="6" creationId="{91381A8B-7917-4704-964B-EAE0AB9A72A6}"/>
          </ac:spMkLst>
        </pc:spChg>
        <pc:picChg chg="add del mod">
          <ac:chgData name="Laura Cunningham" userId="ec54a67f-2843-4942-8f94-002c6b16bdaa" providerId="ADAL" clId="{6304900E-0DA3-462B-8689-54A536663306}" dt="2023-06-05T15:58:15.614" v="86" actId="478"/>
          <ac:picMkLst>
            <pc:docMk/>
            <pc:sldMk cId="1468608392" sldId="269"/>
            <ac:picMk id="3" creationId="{F5C4A0A4-2579-4258-A805-F182A850BBF4}"/>
          </ac:picMkLst>
        </pc:picChg>
        <pc:picChg chg="add ord">
          <ac:chgData name="Laura Cunningham" userId="ec54a67f-2843-4942-8f94-002c6b16bdaa" providerId="ADAL" clId="{6304900E-0DA3-462B-8689-54A536663306}" dt="2023-06-05T15:58:40.246" v="93" actId="167"/>
          <ac:picMkLst>
            <pc:docMk/>
            <pc:sldMk cId="1468608392" sldId="269"/>
            <ac:picMk id="4" creationId="{F9AC4D58-1591-4D9B-A61F-C8A7BDC80346}"/>
          </ac:picMkLst>
        </pc:picChg>
        <pc:picChg chg="add del mod">
          <ac:chgData name="Laura Cunningham" userId="ec54a67f-2843-4942-8f94-002c6b16bdaa" providerId="ADAL" clId="{6304900E-0DA3-462B-8689-54A536663306}" dt="2023-06-05T15:58:05.268" v="82"/>
          <ac:picMkLst>
            <pc:docMk/>
            <pc:sldMk cId="1468608392" sldId="269"/>
            <ac:picMk id="2050" creationId="{094615A4-FBF4-4269-9939-CBC2E37CA90A}"/>
          </ac:picMkLst>
        </pc:picChg>
        <pc:picChg chg="add del mod">
          <ac:chgData name="Laura Cunningham" userId="ec54a67f-2843-4942-8f94-002c6b16bdaa" providerId="ADAL" clId="{6304900E-0DA3-462B-8689-54A536663306}" dt="2023-06-05T15:58:15.614" v="86" actId="478"/>
          <ac:picMkLst>
            <pc:docMk/>
            <pc:sldMk cId="1468608392" sldId="269"/>
            <ac:picMk id="2051" creationId="{18E16BFE-88B9-4CE9-A465-CA0BD0C80C16}"/>
          </ac:picMkLst>
        </pc:picChg>
        <pc:picChg chg="add mod">
          <ac:chgData name="Laura Cunningham" userId="ec54a67f-2843-4942-8f94-002c6b16bdaa" providerId="ADAL" clId="{6304900E-0DA3-462B-8689-54A536663306}" dt="2023-06-05T16:00:11.170" v="162" actId="1076"/>
          <ac:picMkLst>
            <pc:docMk/>
            <pc:sldMk cId="1468608392" sldId="269"/>
            <ac:picMk id="2052" creationId="{879B17C7-57E7-4367-80CE-F473B8D0720D}"/>
          </ac:picMkLst>
        </pc:picChg>
      </pc:sldChg>
      <pc:sldChg chg="add setBg">
        <pc:chgData name="Laura Cunningham" userId="ec54a67f-2843-4942-8f94-002c6b16bdaa" providerId="ADAL" clId="{6304900E-0DA3-462B-8689-54A536663306}" dt="2023-06-05T15:56:13.066" v="71"/>
        <pc:sldMkLst>
          <pc:docMk/>
          <pc:sldMk cId="0" sldId="271"/>
        </pc:sldMkLst>
      </pc:sldChg>
      <pc:sldChg chg="modSp add setBg">
        <pc:chgData name="Laura Cunningham" userId="ec54a67f-2843-4942-8f94-002c6b16bdaa" providerId="ADAL" clId="{6304900E-0DA3-462B-8689-54A536663306}" dt="2023-06-05T15:56:13.105" v="72" actId="27636"/>
        <pc:sldMkLst>
          <pc:docMk/>
          <pc:sldMk cId="0" sldId="272"/>
        </pc:sldMkLst>
        <pc:spChg chg="mod">
          <ac:chgData name="Laura Cunningham" userId="ec54a67f-2843-4942-8f94-002c6b16bdaa" providerId="ADAL" clId="{6304900E-0DA3-462B-8689-54A536663306}" dt="2023-06-05T15:56:13.105" v="72" actId="27636"/>
          <ac:spMkLst>
            <pc:docMk/>
            <pc:sldMk cId="0" sldId="272"/>
            <ac:spMk id="62" creationId="{00000000-0000-0000-0000-000000000000}"/>
          </ac:spMkLst>
        </pc:spChg>
      </pc:sldChg>
      <pc:sldChg chg="add setBg">
        <pc:chgData name="Laura Cunningham" userId="ec54a67f-2843-4942-8f94-002c6b16bdaa" providerId="ADAL" clId="{6304900E-0DA3-462B-8689-54A536663306}" dt="2023-06-05T15:56:13.066" v="71"/>
        <pc:sldMkLst>
          <pc:docMk/>
          <pc:sldMk cId="0" sldId="273"/>
        </pc:sldMkLst>
      </pc:sldChg>
      <pc:sldChg chg="add setBg">
        <pc:chgData name="Laura Cunningham" userId="ec54a67f-2843-4942-8f94-002c6b16bdaa" providerId="ADAL" clId="{6304900E-0DA3-462B-8689-54A536663306}" dt="2023-06-05T15:56:13.066" v="71"/>
        <pc:sldMkLst>
          <pc:docMk/>
          <pc:sldMk cId="0" sldId="274"/>
        </pc:sldMkLst>
      </pc:sldChg>
      <pc:sldChg chg="addSp delSp modSp add">
        <pc:chgData name="Laura Cunningham" userId="ec54a67f-2843-4942-8f94-002c6b16bdaa" providerId="ADAL" clId="{6304900E-0DA3-462B-8689-54A536663306}" dt="2023-06-05T16:07:10.998" v="256" actId="1076"/>
        <pc:sldMkLst>
          <pc:docMk/>
          <pc:sldMk cId="2634734542" sldId="275"/>
        </pc:sldMkLst>
        <pc:spChg chg="add mod">
          <ac:chgData name="Laura Cunningham" userId="ec54a67f-2843-4942-8f94-002c6b16bdaa" providerId="ADAL" clId="{6304900E-0DA3-462B-8689-54A536663306}" dt="2023-06-05T16:07:10.998" v="256" actId="1076"/>
          <ac:spMkLst>
            <pc:docMk/>
            <pc:sldMk cId="2634734542" sldId="275"/>
            <ac:spMk id="4" creationId="{2E83B30B-A338-492D-8D16-2B2BECC5C798}"/>
          </ac:spMkLst>
        </pc:spChg>
        <pc:spChg chg="add mod">
          <ac:chgData name="Laura Cunningham" userId="ec54a67f-2843-4942-8f94-002c6b16bdaa" providerId="ADAL" clId="{6304900E-0DA3-462B-8689-54A536663306}" dt="2023-06-05T16:07:02.480" v="255" actId="1076"/>
          <ac:spMkLst>
            <pc:docMk/>
            <pc:sldMk cId="2634734542" sldId="275"/>
            <ac:spMk id="5" creationId="{C5050EAA-570C-4E3E-BA6F-1B7BE18D93EE}"/>
          </ac:spMkLst>
        </pc:spChg>
        <pc:picChg chg="add del mod ord">
          <ac:chgData name="Laura Cunningham" userId="ec54a67f-2843-4942-8f94-002c6b16bdaa" providerId="ADAL" clId="{6304900E-0DA3-462B-8689-54A536663306}" dt="2023-06-05T16:02:25.144" v="175" actId="478"/>
          <ac:picMkLst>
            <pc:docMk/>
            <pc:sldMk cId="2634734542" sldId="275"/>
            <ac:picMk id="2" creationId="{1DC775A6-72B1-491A-87F3-754401AD24B3}"/>
          </ac:picMkLst>
        </pc:picChg>
        <pc:picChg chg="add ord">
          <ac:chgData name="Laura Cunningham" userId="ec54a67f-2843-4942-8f94-002c6b16bdaa" providerId="ADAL" clId="{6304900E-0DA3-462B-8689-54A536663306}" dt="2023-06-05T16:02:40.249" v="179" actId="167"/>
          <ac:picMkLst>
            <pc:docMk/>
            <pc:sldMk cId="2634734542" sldId="275"/>
            <ac:picMk id="3" creationId="{DAC9E88C-CDE7-40A2-A748-2725CF1F71A0}"/>
          </ac:picMkLst>
        </pc:picChg>
        <pc:picChg chg="add del mod ord">
          <ac:chgData name="Laura Cunningham" userId="ec54a67f-2843-4942-8f94-002c6b16bdaa" providerId="ADAL" clId="{6304900E-0DA3-462B-8689-54A536663306}" dt="2023-06-05T16:02:25.144" v="175" actId="478"/>
          <ac:picMkLst>
            <pc:docMk/>
            <pc:sldMk cId="2634734542" sldId="275"/>
            <ac:picMk id="3074" creationId="{1B00C12B-5D71-4265-AC47-22E8FB312A65}"/>
          </ac:picMkLst>
        </pc:picChg>
        <pc:picChg chg="add mod">
          <ac:chgData name="Laura Cunningham" userId="ec54a67f-2843-4942-8f94-002c6b16bdaa" providerId="ADAL" clId="{6304900E-0DA3-462B-8689-54A536663306}" dt="2023-06-05T16:05:02.142" v="183" actId="1076"/>
          <ac:picMkLst>
            <pc:docMk/>
            <pc:sldMk cId="2634734542" sldId="275"/>
            <ac:picMk id="3076" creationId="{EE67AE9F-6586-4201-9CBD-14AFEF8CF4D1}"/>
          </ac:picMkLst>
        </pc:picChg>
      </pc:sldChg>
      <pc:sldChg chg="delSp modSp add setBg">
        <pc:chgData name="Laura Cunningham" userId="ec54a67f-2843-4942-8f94-002c6b16bdaa" providerId="ADAL" clId="{6304900E-0DA3-462B-8689-54A536663306}" dt="2023-06-05T16:25:54.174" v="453" actId="1076"/>
        <pc:sldMkLst>
          <pc:docMk/>
          <pc:sldMk cId="0" sldId="277"/>
        </pc:sldMkLst>
        <pc:spChg chg="mod">
          <ac:chgData name="Laura Cunningham" userId="ec54a67f-2843-4942-8f94-002c6b16bdaa" providerId="ADAL" clId="{6304900E-0DA3-462B-8689-54A536663306}" dt="2023-06-05T16:25:54.174" v="453" actId="1076"/>
          <ac:spMkLst>
            <pc:docMk/>
            <pc:sldMk cId="0" sldId="277"/>
            <ac:spMk id="3" creationId="{00000000-0000-0000-0000-000000000000}"/>
          </ac:spMkLst>
        </pc:spChg>
        <pc:spChg chg="mod">
          <ac:chgData name="Laura Cunningham" userId="ec54a67f-2843-4942-8f94-002c6b16bdaa" providerId="ADAL" clId="{6304900E-0DA3-462B-8689-54A536663306}" dt="2023-06-05T16:25:26.322" v="446" actId="207"/>
          <ac:spMkLst>
            <pc:docMk/>
            <pc:sldMk cId="0" sldId="277"/>
            <ac:spMk id="5" creationId="{00000000-0000-0000-0000-000000000000}"/>
          </ac:spMkLst>
        </pc:spChg>
        <pc:spChg chg="mod">
          <ac:chgData name="Laura Cunningham" userId="ec54a67f-2843-4942-8f94-002c6b16bdaa" providerId="ADAL" clId="{6304900E-0DA3-462B-8689-54A536663306}" dt="2023-06-05T16:08:30.005" v="263" actId="207"/>
          <ac:spMkLst>
            <pc:docMk/>
            <pc:sldMk cId="0" sldId="277"/>
            <ac:spMk id="6" creationId="{00000000-0000-0000-0000-000000000000}"/>
          </ac:spMkLst>
        </pc:spChg>
        <pc:spChg chg="mod">
          <ac:chgData name="Laura Cunningham" userId="ec54a67f-2843-4942-8f94-002c6b16bdaa" providerId="ADAL" clId="{6304900E-0DA3-462B-8689-54A536663306}" dt="2023-06-05T16:25:36.329" v="450" actId="14100"/>
          <ac:spMkLst>
            <pc:docMk/>
            <pc:sldMk cId="0" sldId="277"/>
            <ac:spMk id="7" creationId="{00000000-0000-0000-0000-000000000000}"/>
          </ac:spMkLst>
        </pc:spChg>
        <pc:spChg chg="del">
          <ac:chgData name="Laura Cunningham" userId="ec54a67f-2843-4942-8f94-002c6b16bdaa" providerId="ADAL" clId="{6304900E-0DA3-462B-8689-54A536663306}" dt="2023-06-05T16:25:21.373" v="445" actId="478"/>
          <ac:spMkLst>
            <pc:docMk/>
            <pc:sldMk cId="0" sldId="277"/>
            <ac:spMk id="8" creationId="{00000000-0000-0000-0000-000000000000}"/>
          </ac:spMkLst>
        </pc:spChg>
      </pc:sldChg>
      <pc:sldChg chg="delSp modSp add setBg">
        <pc:chgData name="Laura Cunningham" userId="ec54a67f-2843-4942-8f94-002c6b16bdaa" providerId="ADAL" clId="{6304900E-0DA3-462B-8689-54A536663306}" dt="2023-06-05T16:26:24.881" v="458" actId="1076"/>
        <pc:sldMkLst>
          <pc:docMk/>
          <pc:sldMk cId="0" sldId="278"/>
        </pc:sldMkLst>
        <pc:spChg chg="del mod topLvl">
          <ac:chgData name="Laura Cunningham" userId="ec54a67f-2843-4942-8f94-002c6b16bdaa" providerId="ADAL" clId="{6304900E-0DA3-462B-8689-54A536663306}" dt="2023-06-05T16:26:15.221" v="456" actId="478"/>
          <ac:spMkLst>
            <pc:docMk/>
            <pc:sldMk cId="0" sldId="278"/>
            <ac:spMk id="3" creationId="{00000000-0000-0000-0000-000000000000}"/>
          </ac:spMkLst>
        </pc:spChg>
        <pc:spChg chg="mod">
          <ac:chgData name="Laura Cunningham" userId="ec54a67f-2843-4942-8f94-002c6b16bdaa" providerId="ADAL" clId="{6304900E-0DA3-462B-8689-54A536663306}" dt="2023-06-05T16:26:24.881" v="458" actId="1076"/>
          <ac:spMkLst>
            <pc:docMk/>
            <pc:sldMk cId="0" sldId="278"/>
            <ac:spMk id="5" creationId="{00000000-0000-0000-0000-000000000000}"/>
          </ac:spMkLst>
        </pc:spChg>
        <pc:spChg chg="mod">
          <ac:chgData name="Laura Cunningham" userId="ec54a67f-2843-4942-8f94-002c6b16bdaa" providerId="ADAL" clId="{6304900E-0DA3-462B-8689-54A536663306}" dt="2023-06-05T16:26:21.262" v="457" actId="1076"/>
          <ac:spMkLst>
            <pc:docMk/>
            <pc:sldMk cId="0" sldId="278"/>
            <ac:spMk id="6" creationId="{00000000-0000-0000-0000-000000000000}"/>
          </ac:spMkLst>
        </pc:spChg>
        <pc:spChg chg="mod">
          <ac:chgData name="Laura Cunningham" userId="ec54a67f-2843-4942-8f94-002c6b16bdaa" providerId="ADAL" clId="{6304900E-0DA3-462B-8689-54A536663306}" dt="2023-06-05T16:08:52.121" v="268" actId="404"/>
          <ac:spMkLst>
            <pc:docMk/>
            <pc:sldMk cId="0" sldId="278"/>
            <ac:spMk id="8" creationId="{00000000-0000-0000-0000-000000000000}"/>
          </ac:spMkLst>
        </pc:spChg>
        <pc:grpChg chg="del mod">
          <ac:chgData name="Laura Cunningham" userId="ec54a67f-2843-4942-8f94-002c6b16bdaa" providerId="ADAL" clId="{6304900E-0DA3-462B-8689-54A536663306}" dt="2023-06-05T16:26:15.221" v="456" actId="478"/>
          <ac:grpSpMkLst>
            <pc:docMk/>
            <pc:sldMk cId="0" sldId="278"/>
            <ac:grpSpMk id="2" creationId="{00000000-0000-0000-0000-000000000000}"/>
          </ac:grpSpMkLst>
        </pc:grpChg>
      </pc:sldChg>
      <pc:sldChg chg="add setBg">
        <pc:chgData name="Laura Cunningham" userId="ec54a67f-2843-4942-8f94-002c6b16bdaa" providerId="ADAL" clId="{6304900E-0DA3-462B-8689-54A536663306}" dt="2023-06-05T16:08:00.982" v="260"/>
        <pc:sldMkLst>
          <pc:docMk/>
          <pc:sldMk cId="0" sldId="279"/>
        </pc:sldMkLst>
      </pc:sldChg>
      <pc:sldChg chg="modSp add setBg">
        <pc:chgData name="Laura Cunningham" userId="ec54a67f-2843-4942-8f94-002c6b16bdaa" providerId="ADAL" clId="{6304900E-0DA3-462B-8689-54A536663306}" dt="2023-06-05T16:19:44.580" v="414" actId="1076"/>
        <pc:sldMkLst>
          <pc:docMk/>
          <pc:sldMk cId="0" sldId="280"/>
        </pc:sldMkLst>
        <pc:spChg chg="mod">
          <ac:chgData name="Laura Cunningham" userId="ec54a67f-2843-4942-8f94-002c6b16bdaa" providerId="ADAL" clId="{6304900E-0DA3-462B-8689-54A536663306}" dt="2023-06-05T16:19:39.236" v="413" actId="1076"/>
          <ac:spMkLst>
            <pc:docMk/>
            <pc:sldMk cId="0" sldId="280"/>
            <ac:spMk id="2" creationId="{00000000-0000-0000-0000-000000000000}"/>
          </ac:spMkLst>
        </pc:spChg>
        <pc:spChg chg="mod">
          <ac:chgData name="Laura Cunningham" userId="ec54a67f-2843-4942-8f94-002c6b16bdaa" providerId="ADAL" clId="{6304900E-0DA3-462B-8689-54A536663306}" dt="2023-06-05T16:18:22.729" v="401" actId="1076"/>
          <ac:spMkLst>
            <pc:docMk/>
            <pc:sldMk cId="0" sldId="280"/>
            <ac:spMk id="3" creationId="{00000000-0000-0000-0000-000000000000}"/>
          </ac:spMkLst>
        </pc:spChg>
        <pc:spChg chg="mod">
          <ac:chgData name="Laura Cunningham" userId="ec54a67f-2843-4942-8f94-002c6b16bdaa" providerId="ADAL" clId="{6304900E-0DA3-462B-8689-54A536663306}" dt="2023-06-05T16:19:44.580" v="414" actId="1076"/>
          <ac:spMkLst>
            <pc:docMk/>
            <pc:sldMk cId="0" sldId="280"/>
            <ac:spMk id="4" creationId="{00000000-0000-0000-0000-000000000000}"/>
          </ac:spMkLst>
        </pc:spChg>
      </pc:sldChg>
      <pc:sldChg chg="modSp add setBg">
        <pc:chgData name="Laura Cunningham" userId="ec54a67f-2843-4942-8f94-002c6b16bdaa" providerId="ADAL" clId="{6304900E-0DA3-462B-8689-54A536663306}" dt="2023-06-05T16:19:27.459" v="412" actId="20577"/>
        <pc:sldMkLst>
          <pc:docMk/>
          <pc:sldMk cId="0" sldId="281"/>
        </pc:sldMkLst>
        <pc:spChg chg="mod">
          <ac:chgData name="Laura Cunningham" userId="ec54a67f-2843-4942-8f94-002c6b16bdaa" providerId="ADAL" clId="{6304900E-0DA3-462B-8689-54A536663306}" dt="2023-06-05T16:18:51.493" v="405" actId="1076"/>
          <ac:spMkLst>
            <pc:docMk/>
            <pc:sldMk cId="0" sldId="281"/>
            <ac:spMk id="2" creationId="{00000000-0000-0000-0000-000000000000}"/>
          </ac:spMkLst>
        </pc:spChg>
        <pc:spChg chg="mod">
          <ac:chgData name="Laura Cunningham" userId="ec54a67f-2843-4942-8f94-002c6b16bdaa" providerId="ADAL" clId="{6304900E-0DA3-462B-8689-54A536663306}" dt="2023-06-05T16:18:58.741" v="407" actId="1076"/>
          <ac:spMkLst>
            <pc:docMk/>
            <pc:sldMk cId="0" sldId="281"/>
            <ac:spMk id="3" creationId="{00000000-0000-0000-0000-000000000000}"/>
          </ac:spMkLst>
        </pc:spChg>
        <pc:spChg chg="mod">
          <ac:chgData name="Laura Cunningham" userId="ec54a67f-2843-4942-8f94-002c6b16bdaa" providerId="ADAL" clId="{6304900E-0DA3-462B-8689-54A536663306}" dt="2023-06-05T16:19:27.459" v="412" actId="20577"/>
          <ac:spMkLst>
            <pc:docMk/>
            <pc:sldMk cId="0" sldId="281"/>
            <ac:spMk id="5" creationId="{00000000-0000-0000-0000-000000000000}"/>
          </ac:spMkLst>
        </pc:spChg>
      </pc:sldChg>
      <pc:sldChg chg="modSp add setBg">
        <pc:chgData name="Laura Cunningham" userId="ec54a67f-2843-4942-8f94-002c6b16bdaa" providerId="ADAL" clId="{6304900E-0DA3-462B-8689-54A536663306}" dt="2023-06-05T16:20:10.453" v="418"/>
        <pc:sldMkLst>
          <pc:docMk/>
          <pc:sldMk cId="0" sldId="282"/>
        </pc:sldMkLst>
        <pc:spChg chg="mod">
          <ac:chgData name="Laura Cunningham" userId="ec54a67f-2843-4942-8f94-002c6b16bdaa" providerId="ADAL" clId="{6304900E-0DA3-462B-8689-54A536663306}" dt="2023-06-05T16:20:02.629" v="416" actId="692"/>
          <ac:spMkLst>
            <pc:docMk/>
            <pc:sldMk cId="0" sldId="282"/>
            <ac:spMk id="2" creationId="{00000000-0000-0000-0000-000000000000}"/>
          </ac:spMkLst>
        </pc:spChg>
        <pc:spChg chg="mod">
          <ac:chgData name="Laura Cunningham" userId="ec54a67f-2843-4942-8f94-002c6b16bdaa" providerId="ADAL" clId="{6304900E-0DA3-462B-8689-54A536663306}" dt="2023-06-05T16:20:06.611" v="417" actId="207"/>
          <ac:spMkLst>
            <pc:docMk/>
            <pc:sldMk cId="0" sldId="282"/>
            <ac:spMk id="3" creationId="{00000000-0000-0000-0000-000000000000}"/>
          </ac:spMkLst>
        </pc:spChg>
        <pc:spChg chg="mod">
          <ac:chgData name="Laura Cunningham" userId="ec54a67f-2843-4942-8f94-002c6b16bdaa" providerId="ADAL" clId="{6304900E-0DA3-462B-8689-54A536663306}" dt="2023-06-05T16:19:53.846" v="415" actId="207"/>
          <ac:spMkLst>
            <pc:docMk/>
            <pc:sldMk cId="0" sldId="282"/>
            <ac:spMk id="4" creationId="{00000000-0000-0000-0000-000000000000}"/>
          </ac:spMkLst>
        </pc:spChg>
      </pc:sldChg>
      <pc:sldChg chg="modSp add setBg">
        <pc:chgData name="Laura Cunningham" userId="ec54a67f-2843-4942-8f94-002c6b16bdaa" providerId="ADAL" clId="{6304900E-0DA3-462B-8689-54A536663306}" dt="2023-06-05T16:20:57.806" v="423" actId="1076"/>
        <pc:sldMkLst>
          <pc:docMk/>
          <pc:sldMk cId="0" sldId="283"/>
        </pc:sldMkLst>
        <pc:spChg chg="mod">
          <ac:chgData name="Laura Cunningham" userId="ec54a67f-2843-4942-8f94-002c6b16bdaa" providerId="ADAL" clId="{6304900E-0DA3-462B-8689-54A536663306}" dt="2023-06-05T16:20:38.234" v="420" actId="692"/>
          <ac:spMkLst>
            <pc:docMk/>
            <pc:sldMk cId="0" sldId="283"/>
            <ac:spMk id="2" creationId="{00000000-0000-0000-0000-000000000000}"/>
          </ac:spMkLst>
        </pc:spChg>
        <pc:spChg chg="mod">
          <ac:chgData name="Laura Cunningham" userId="ec54a67f-2843-4942-8f94-002c6b16bdaa" providerId="ADAL" clId="{6304900E-0DA3-462B-8689-54A536663306}" dt="2023-06-05T16:20:42.256" v="421" actId="207"/>
          <ac:spMkLst>
            <pc:docMk/>
            <pc:sldMk cId="0" sldId="283"/>
            <ac:spMk id="3" creationId="{00000000-0000-0000-0000-000000000000}"/>
          </ac:spMkLst>
        </pc:spChg>
        <pc:spChg chg="mod">
          <ac:chgData name="Laura Cunningham" userId="ec54a67f-2843-4942-8f94-002c6b16bdaa" providerId="ADAL" clId="{6304900E-0DA3-462B-8689-54A536663306}" dt="2023-06-05T16:20:57.806" v="423" actId="1076"/>
          <ac:spMkLst>
            <pc:docMk/>
            <pc:sldMk cId="0" sldId="283"/>
            <ac:spMk id="4" creationId="{00000000-0000-0000-0000-000000000000}"/>
          </ac:spMkLst>
        </pc:spChg>
      </pc:sldChg>
      <pc:sldChg chg="add setBg">
        <pc:chgData name="Laura Cunningham" userId="ec54a67f-2843-4942-8f94-002c6b16bdaa" providerId="ADAL" clId="{6304900E-0DA3-462B-8689-54A536663306}" dt="2023-06-05T16:08:00.982" v="260"/>
        <pc:sldMkLst>
          <pc:docMk/>
          <pc:sldMk cId="0" sldId="284"/>
        </pc:sldMkLst>
      </pc:sldChg>
      <pc:sldChg chg="modSp add setBg">
        <pc:chgData name="Laura Cunningham" userId="ec54a67f-2843-4942-8f94-002c6b16bdaa" providerId="ADAL" clId="{6304900E-0DA3-462B-8689-54A536663306}" dt="2023-06-05T16:21:15.739" v="425" actId="1076"/>
        <pc:sldMkLst>
          <pc:docMk/>
          <pc:sldMk cId="0" sldId="285"/>
        </pc:sldMkLst>
        <pc:spChg chg="mod">
          <ac:chgData name="Laura Cunningham" userId="ec54a67f-2843-4942-8f94-002c6b16bdaa" providerId="ADAL" clId="{6304900E-0DA3-462B-8689-54A536663306}" dt="2023-06-05T16:21:15.739" v="425" actId="1076"/>
          <ac:spMkLst>
            <pc:docMk/>
            <pc:sldMk cId="0" sldId="285"/>
            <ac:spMk id="5" creationId="{00000000-0000-0000-0000-000000000000}"/>
          </ac:spMkLst>
        </pc:spChg>
      </pc:sldChg>
      <pc:sldChg chg="delSp modSp add setBg">
        <pc:chgData name="Laura Cunningham" userId="ec54a67f-2843-4942-8f94-002c6b16bdaa" providerId="ADAL" clId="{6304900E-0DA3-462B-8689-54A536663306}" dt="2023-06-05T16:22:48.954" v="444" actId="207"/>
        <pc:sldMkLst>
          <pc:docMk/>
          <pc:sldMk cId="0" sldId="286"/>
        </pc:sldMkLst>
        <pc:spChg chg="mod">
          <ac:chgData name="Laura Cunningham" userId="ec54a67f-2843-4942-8f94-002c6b16bdaa" providerId="ADAL" clId="{6304900E-0DA3-462B-8689-54A536663306}" dt="2023-06-05T16:21:29.732" v="428" actId="692"/>
          <ac:spMkLst>
            <pc:docMk/>
            <pc:sldMk cId="0" sldId="286"/>
            <ac:spMk id="2" creationId="{00000000-0000-0000-0000-000000000000}"/>
          </ac:spMkLst>
        </pc:spChg>
        <pc:spChg chg="mod">
          <ac:chgData name="Laura Cunningham" userId="ec54a67f-2843-4942-8f94-002c6b16bdaa" providerId="ADAL" clId="{6304900E-0DA3-462B-8689-54A536663306}" dt="2023-06-05T16:22:10.300" v="436" actId="1076"/>
          <ac:spMkLst>
            <pc:docMk/>
            <pc:sldMk cId="0" sldId="286"/>
            <ac:spMk id="3" creationId="{00000000-0000-0000-0000-000000000000}"/>
          </ac:spMkLst>
        </pc:spChg>
        <pc:spChg chg="mod">
          <ac:chgData name="Laura Cunningham" userId="ec54a67f-2843-4942-8f94-002c6b16bdaa" providerId="ADAL" clId="{6304900E-0DA3-462B-8689-54A536663306}" dt="2023-06-05T16:22:46.078" v="443" actId="1076"/>
          <ac:spMkLst>
            <pc:docMk/>
            <pc:sldMk cId="0" sldId="286"/>
            <ac:spMk id="4" creationId="{00000000-0000-0000-0000-000000000000}"/>
          </ac:spMkLst>
        </pc:spChg>
        <pc:spChg chg="mod">
          <ac:chgData name="Laura Cunningham" userId="ec54a67f-2843-4942-8f94-002c6b16bdaa" providerId="ADAL" clId="{6304900E-0DA3-462B-8689-54A536663306}" dt="2023-06-05T16:22:48.954" v="444" actId="207"/>
          <ac:spMkLst>
            <pc:docMk/>
            <pc:sldMk cId="0" sldId="286"/>
            <ac:spMk id="5" creationId="{00000000-0000-0000-0000-000000000000}"/>
          </ac:spMkLst>
        </pc:spChg>
        <pc:spChg chg="mod">
          <ac:chgData name="Laura Cunningham" userId="ec54a67f-2843-4942-8f94-002c6b16bdaa" providerId="ADAL" clId="{6304900E-0DA3-462B-8689-54A536663306}" dt="2023-06-05T16:21:39.113" v="429" actId="207"/>
          <ac:spMkLst>
            <pc:docMk/>
            <pc:sldMk cId="0" sldId="286"/>
            <ac:spMk id="6" creationId="{00000000-0000-0000-0000-000000000000}"/>
          </ac:spMkLst>
        </pc:spChg>
        <pc:spChg chg="mod">
          <ac:chgData name="Laura Cunningham" userId="ec54a67f-2843-4942-8f94-002c6b16bdaa" providerId="ADAL" clId="{6304900E-0DA3-462B-8689-54A536663306}" dt="2023-06-05T16:21:52.322" v="434" actId="14100"/>
          <ac:spMkLst>
            <pc:docMk/>
            <pc:sldMk cId="0" sldId="286"/>
            <ac:spMk id="7" creationId="{00000000-0000-0000-0000-000000000000}"/>
          </ac:spMkLst>
        </pc:spChg>
        <pc:spChg chg="del">
          <ac:chgData name="Laura Cunningham" userId="ec54a67f-2843-4942-8f94-002c6b16bdaa" providerId="ADAL" clId="{6304900E-0DA3-462B-8689-54A536663306}" dt="2023-06-05T16:22:29.615" v="437" actId="478"/>
          <ac:spMkLst>
            <pc:docMk/>
            <pc:sldMk cId="0" sldId="286"/>
            <ac:spMk id="8" creationId="{00000000-0000-0000-0000-000000000000}"/>
          </ac:spMkLst>
        </pc:spChg>
        <pc:spChg chg="mod">
          <ac:chgData name="Laura Cunningham" userId="ec54a67f-2843-4942-8f94-002c6b16bdaa" providerId="ADAL" clId="{6304900E-0DA3-462B-8689-54A536663306}" dt="2023-06-05T16:22:36.336" v="439" actId="207"/>
          <ac:spMkLst>
            <pc:docMk/>
            <pc:sldMk cId="0" sldId="286"/>
            <ac:spMk id="9" creationId="{00000000-0000-0000-0000-000000000000}"/>
          </ac:spMkLst>
        </pc:spChg>
      </pc:sldChg>
      <pc:sldChg chg="addSp modSp add">
        <pc:chgData name="Laura Cunningham" userId="ec54a67f-2843-4942-8f94-002c6b16bdaa" providerId="ADAL" clId="{6304900E-0DA3-462B-8689-54A536663306}" dt="2023-06-05T16:17:32.726" v="394" actId="167"/>
        <pc:sldMkLst>
          <pc:docMk/>
          <pc:sldMk cId="1308423732" sldId="287"/>
        </pc:sldMkLst>
        <pc:spChg chg="add mod">
          <ac:chgData name="Laura Cunningham" userId="ec54a67f-2843-4942-8f94-002c6b16bdaa" providerId="ADAL" clId="{6304900E-0DA3-462B-8689-54A536663306}" dt="2023-06-05T16:17:14.002" v="392" actId="1076"/>
          <ac:spMkLst>
            <pc:docMk/>
            <pc:sldMk cId="1308423732" sldId="287"/>
            <ac:spMk id="2" creationId="{A698FF19-7AC7-4069-B042-61429E8D4ECE}"/>
          </ac:spMkLst>
        </pc:spChg>
        <pc:picChg chg="add ord">
          <ac:chgData name="Laura Cunningham" userId="ec54a67f-2843-4942-8f94-002c6b16bdaa" providerId="ADAL" clId="{6304900E-0DA3-462B-8689-54A536663306}" dt="2023-06-05T16:17:32.726" v="394" actId="167"/>
          <ac:picMkLst>
            <pc:docMk/>
            <pc:sldMk cId="1308423732" sldId="287"/>
            <ac:picMk id="3" creationId="{2219AA26-DB32-4779-A340-7C95891751B6}"/>
          </ac:picMkLst>
        </pc:picChg>
      </pc:sldChg>
    </pc:docChg>
  </pc:docChgLst>
  <pc:docChgLst>
    <pc:chgData name="Laura Cunningham" userId="ec54a67f-2843-4942-8f94-002c6b16bdaa" providerId="ADAL" clId="{AC9DA1F0-CA49-4932-9D22-CECB6B285CDF}"/>
    <pc:docChg chg="undo custSel addSld delSld modSld sldOrd">
      <pc:chgData name="Laura Cunningham" userId="ec54a67f-2843-4942-8f94-002c6b16bdaa" providerId="ADAL" clId="{AC9DA1F0-CA49-4932-9D22-CECB6B285CDF}" dt="2023-06-08T13:25:06.433" v="771" actId="1076"/>
      <pc:docMkLst>
        <pc:docMk/>
      </pc:docMkLst>
      <pc:sldChg chg="addSp delSp modSp add modNotesTx">
        <pc:chgData name="Laura Cunningham" userId="ec54a67f-2843-4942-8f94-002c6b16bdaa" providerId="ADAL" clId="{AC9DA1F0-CA49-4932-9D22-CECB6B285CDF}" dt="2023-06-08T13:20:49.526" v="600" actId="20577"/>
        <pc:sldMkLst>
          <pc:docMk/>
          <pc:sldMk cId="3076976548" sldId="289"/>
        </pc:sldMkLst>
        <pc:spChg chg="del">
          <ac:chgData name="Laura Cunningham" userId="ec54a67f-2843-4942-8f94-002c6b16bdaa" providerId="ADAL" clId="{AC9DA1F0-CA49-4932-9D22-CECB6B285CDF}" dt="2023-06-06T17:47:40.727" v="57" actId="478"/>
          <ac:spMkLst>
            <pc:docMk/>
            <pc:sldMk cId="3076976548" sldId="289"/>
            <ac:spMk id="2" creationId="{7EA40D66-90C6-E870-BEF0-DD2FF44FA748}"/>
          </ac:spMkLst>
        </pc:spChg>
        <pc:spChg chg="del">
          <ac:chgData name="Laura Cunningham" userId="ec54a67f-2843-4942-8f94-002c6b16bdaa" providerId="ADAL" clId="{AC9DA1F0-CA49-4932-9D22-CECB6B285CDF}" dt="2023-06-06T17:47:44.035" v="58" actId="478"/>
          <ac:spMkLst>
            <pc:docMk/>
            <pc:sldMk cId="3076976548" sldId="289"/>
            <ac:spMk id="3" creationId="{A537F758-A62A-2EFE-D28C-E499E137BF71}"/>
          </ac:spMkLst>
        </pc:spChg>
        <pc:spChg chg="add del mod">
          <ac:chgData name="Laura Cunningham" userId="ec54a67f-2843-4942-8f94-002c6b16bdaa" providerId="ADAL" clId="{AC9DA1F0-CA49-4932-9D22-CECB6B285CDF}" dt="2023-06-06T17:47:36.680" v="56" actId="478"/>
          <ac:spMkLst>
            <pc:docMk/>
            <pc:sldMk cId="3076976548" sldId="289"/>
            <ac:spMk id="5" creationId="{53A80341-0776-4023-9756-3424BF6B2092}"/>
          </ac:spMkLst>
        </pc:spChg>
        <pc:spChg chg="add mod">
          <ac:chgData name="Laura Cunningham" userId="ec54a67f-2843-4942-8f94-002c6b16bdaa" providerId="ADAL" clId="{AC9DA1F0-CA49-4932-9D22-CECB6B285CDF}" dt="2023-06-06T17:50:17.331" v="201" actId="115"/>
          <ac:spMkLst>
            <pc:docMk/>
            <pc:sldMk cId="3076976548" sldId="289"/>
            <ac:spMk id="6" creationId="{23719023-93DD-466A-A489-D5BEE04F22EB}"/>
          </ac:spMkLst>
        </pc:spChg>
        <pc:spChg chg="add mod">
          <ac:chgData name="Laura Cunningham" userId="ec54a67f-2843-4942-8f94-002c6b16bdaa" providerId="ADAL" clId="{AC9DA1F0-CA49-4932-9D22-CECB6B285CDF}" dt="2023-06-06T17:56:06.796" v="313" actId="404"/>
          <ac:spMkLst>
            <pc:docMk/>
            <pc:sldMk cId="3076976548" sldId="289"/>
            <ac:spMk id="7" creationId="{05EED6D8-5D09-436A-97FC-50378DCE71F7}"/>
          </ac:spMkLst>
        </pc:spChg>
        <pc:spChg chg="add mod">
          <ac:chgData name="Laura Cunningham" userId="ec54a67f-2843-4942-8f94-002c6b16bdaa" providerId="ADAL" clId="{AC9DA1F0-CA49-4932-9D22-CECB6B285CDF}" dt="2023-06-06T17:57:12.268" v="355" actId="1076"/>
          <ac:spMkLst>
            <pc:docMk/>
            <pc:sldMk cId="3076976548" sldId="289"/>
            <ac:spMk id="13" creationId="{27D50A13-94F1-481E-9B76-CA42291271E7}"/>
          </ac:spMkLst>
        </pc:spChg>
        <pc:spChg chg="add mod">
          <ac:chgData name="Laura Cunningham" userId="ec54a67f-2843-4942-8f94-002c6b16bdaa" providerId="ADAL" clId="{AC9DA1F0-CA49-4932-9D22-CECB6B285CDF}" dt="2023-06-06T17:57:59.563" v="398" actId="1076"/>
          <ac:spMkLst>
            <pc:docMk/>
            <pc:sldMk cId="3076976548" sldId="289"/>
            <ac:spMk id="14" creationId="{F449B9EF-7C55-4320-A65F-E90E50900AC3}"/>
          </ac:spMkLst>
        </pc:spChg>
        <pc:picChg chg="add del mod ord">
          <ac:chgData name="Laura Cunningham" userId="ec54a67f-2843-4942-8f94-002c6b16bdaa" providerId="ADAL" clId="{AC9DA1F0-CA49-4932-9D22-CECB6B285CDF}" dt="2023-06-06T17:53:28.561" v="229" actId="1076"/>
          <ac:picMkLst>
            <pc:docMk/>
            <pc:sldMk cId="3076976548" sldId="289"/>
            <ac:picMk id="4" creationId="{7520CE94-8716-43E3-926F-E4DAE9BA345F}"/>
          </ac:picMkLst>
        </pc:picChg>
        <pc:picChg chg="add del mod">
          <ac:chgData name="Laura Cunningham" userId="ec54a67f-2843-4942-8f94-002c6b16bdaa" providerId="ADAL" clId="{AC9DA1F0-CA49-4932-9D22-CECB6B285CDF}" dt="2023-06-06T17:51:55.169" v="212"/>
          <ac:picMkLst>
            <pc:docMk/>
            <pc:sldMk cId="3076976548" sldId="289"/>
            <ac:picMk id="2050" creationId="{9EBF1145-E279-470D-9725-ECEB6D9E5D23}"/>
          </ac:picMkLst>
        </pc:picChg>
        <pc:picChg chg="add mod">
          <ac:chgData name="Laura Cunningham" userId="ec54a67f-2843-4942-8f94-002c6b16bdaa" providerId="ADAL" clId="{AC9DA1F0-CA49-4932-9D22-CECB6B285CDF}" dt="2023-06-06T17:55:18.831" v="276" actId="1076"/>
          <ac:picMkLst>
            <pc:docMk/>
            <pc:sldMk cId="3076976548" sldId="289"/>
            <ac:picMk id="2052" creationId="{4FCE7525-88E9-47F3-838C-3BC1B1C3B715}"/>
          </ac:picMkLst>
        </pc:picChg>
        <pc:picChg chg="add mod">
          <ac:chgData name="Laura Cunningham" userId="ec54a67f-2843-4942-8f94-002c6b16bdaa" providerId="ADAL" clId="{AC9DA1F0-CA49-4932-9D22-CECB6B285CDF}" dt="2023-06-06T17:55:20.871" v="277" actId="1076"/>
          <ac:picMkLst>
            <pc:docMk/>
            <pc:sldMk cId="3076976548" sldId="289"/>
            <ac:picMk id="2054" creationId="{33CC6D78-D09C-45D0-982B-D33DDF76886A}"/>
          </ac:picMkLst>
        </pc:picChg>
        <pc:picChg chg="add del mod">
          <ac:chgData name="Laura Cunningham" userId="ec54a67f-2843-4942-8f94-002c6b16bdaa" providerId="ADAL" clId="{AC9DA1F0-CA49-4932-9D22-CECB6B285CDF}" dt="2023-06-06T17:53:02.636" v="225"/>
          <ac:picMkLst>
            <pc:docMk/>
            <pc:sldMk cId="3076976548" sldId="289"/>
            <ac:picMk id="2056" creationId="{86A19F69-47B8-49EC-AD26-41678FE18401}"/>
          </ac:picMkLst>
        </pc:picChg>
        <pc:picChg chg="add mod">
          <ac:chgData name="Laura Cunningham" userId="ec54a67f-2843-4942-8f94-002c6b16bdaa" providerId="ADAL" clId="{AC9DA1F0-CA49-4932-9D22-CECB6B285CDF}" dt="2023-06-06T17:55:23.068" v="278" actId="1076"/>
          <ac:picMkLst>
            <pc:docMk/>
            <pc:sldMk cId="3076976548" sldId="289"/>
            <ac:picMk id="2058" creationId="{3CECB79D-75F8-4F77-BE4C-DCC240852970}"/>
          </ac:picMkLst>
        </pc:picChg>
      </pc:sldChg>
      <pc:sldChg chg="addSp modSp add">
        <pc:chgData name="Laura Cunningham" userId="ec54a67f-2843-4942-8f94-002c6b16bdaa" providerId="ADAL" clId="{AC9DA1F0-CA49-4932-9D22-CECB6B285CDF}" dt="2023-06-08T13:25:06.433" v="771" actId="1076"/>
        <pc:sldMkLst>
          <pc:docMk/>
          <pc:sldMk cId="4290605210" sldId="290"/>
        </pc:sldMkLst>
        <pc:spChg chg="add mod">
          <ac:chgData name="Laura Cunningham" userId="ec54a67f-2843-4942-8f94-002c6b16bdaa" providerId="ADAL" clId="{AC9DA1F0-CA49-4932-9D22-CECB6B285CDF}" dt="2023-06-08T13:25:06.433" v="771" actId="1076"/>
          <ac:spMkLst>
            <pc:docMk/>
            <pc:sldMk cId="4290605210" sldId="290"/>
            <ac:spMk id="3" creationId="{B2D6AF95-DB51-4EC9-AD1D-7724ADC38875}"/>
          </ac:spMkLst>
        </pc:spChg>
        <pc:picChg chg="add mod">
          <ac:chgData name="Laura Cunningham" userId="ec54a67f-2843-4942-8f94-002c6b16bdaa" providerId="ADAL" clId="{AC9DA1F0-CA49-4932-9D22-CECB6B285CDF}" dt="2023-06-08T13:22:21.677" v="603" actId="1076"/>
          <ac:picMkLst>
            <pc:docMk/>
            <pc:sldMk cId="4290605210" sldId="290"/>
            <ac:picMk id="2" creationId="{71FD0BFB-75BF-4CB0-8D37-6D2B81C1DD4F}"/>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20EC85-6FA0-42D9-BF49-704927D62F94}"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AF11F2AD-7D9C-4548-9768-DCFAEE92608C}">
      <dgm:prSet/>
      <dgm:spPr/>
      <dgm:t>
        <a:bodyPr/>
        <a:lstStyle/>
        <a:p>
          <a:r>
            <a:rPr lang="en-US" dirty="0"/>
            <a:t>We provide Face masks, hand sanitizer, Covid-19 literacy, attended different events to promote and distribute information. </a:t>
          </a:r>
        </a:p>
      </dgm:t>
    </dgm:pt>
    <dgm:pt modelId="{B5E25F2F-B81B-4B53-803C-78139734DEEC}" type="parTrans" cxnId="{4CAF8FAF-E511-4226-9196-C743E468D121}">
      <dgm:prSet/>
      <dgm:spPr/>
      <dgm:t>
        <a:bodyPr/>
        <a:lstStyle/>
        <a:p>
          <a:endParaRPr lang="en-US"/>
        </a:p>
      </dgm:t>
    </dgm:pt>
    <dgm:pt modelId="{B6538604-1011-40FD-A97B-56F97A2C40EC}" type="sibTrans" cxnId="{4CAF8FAF-E511-4226-9196-C743E468D121}">
      <dgm:prSet/>
      <dgm:spPr/>
      <dgm:t>
        <a:bodyPr/>
        <a:lstStyle/>
        <a:p>
          <a:endParaRPr lang="en-US"/>
        </a:p>
      </dgm:t>
    </dgm:pt>
    <dgm:pt modelId="{5B23EE42-6374-4BB0-8767-2B4332697E57}">
      <dgm:prSet/>
      <dgm:spPr/>
      <dgm:t>
        <a:bodyPr/>
        <a:lstStyle/>
        <a:p>
          <a:r>
            <a:rPr lang="en-US" dirty="0"/>
            <a:t>Facebook has been an avenue to talk about the vaccine, COVID, hesitancy. What else was needed? Access, priority at first. Last pocket is those who want vaccine but may still not know how to navigate the system or who may encounter language barriers.</a:t>
          </a:r>
        </a:p>
      </dgm:t>
    </dgm:pt>
    <dgm:pt modelId="{29FFF91F-1EA4-4E93-B35A-45ECD3472FE9}" type="parTrans" cxnId="{B11D173C-EDB9-4BCE-9920-8A8182F8B037}">
      <dgm:prSet/>
      <dgm:spPr/>
      <dgm:t>
        <a:bodyPr/>
        <a:lstStyle/>
        <a:p>
          <a:endParaRPr lang="en-US"/>
        </a:p>
      </dgm:t>
    </dgm:pt>
    <dgm:pt modelId="{777D8014-662F-41C7-A4D3-60312C41EA18}" type="sibTrans" cxnId="{B11D173C-EDB9-4BCE-9920-8A8182F8B037}">
      <dgm:prSet/>
      <dgm:spPr/>
      <dgm:t>
        <a:bodyPr/>
        <a:lstStyle/>
        <a:p>
          <a:endParaRPr lang="en-US"/>
        </a:p>
      </dgm:t>
    </dgm:pt>
    <dgm:pt modelId="{54534E5C-33A1-4F36-9E2F-DC39F610291B}">
      <dgm:prSet/>
      <dgm:spPr/>
      <dgm:t>
        <a:bodyPr/>
        <a:lstStyle/>
        <a:p>
          <a:r>
            <a:rPr lang="en-US" dirty="0"/>
            <a:t>We posted in the front of every restaurant, apartments, and store that were willing to participate.</a:t>
          </a:r>
        </a:p>
      </dgm:t>
    </dgm:pt>
    <dgm:pt modelId="{8C107ECA-6047-40CE-8AF1-23BB5CA2D1EA}" type="parTrans" cxnId="{CC6AECD4-417A-48DA-9640-D06B5E6CE278}">
      <dgm:prSet/>
      <dgm:spPr/>
      <dgm:t>
        <a:bodyPr/>
        <a:lstStyle/>
        <a:p>
          <a:endParaRPr lang="en-US"/>
        </a:p>
      </dgm:t>
    </dgm:pt>
    <dgm:pt modelId="{2DFED8B3-B321-4B5D-BD8B-2B127D6B62FF}" type="sibTrans" cxnId="{CC6AECD4-417A-48DA-9640-D06B5E6CE278}">
      <dgm:prSet/>
      <dgm:spPr/>
      <dgm:t>
        <a:bodyPr/>
        <a:lstStyle/>
        <a:p>
          <a:endParaRPr lang="en-US"/>
        </a:p>
      </dgm:t>
    </dgm:pt>
    <dgm:pt modelId="{718C9119-0C72-4F75-B6F7-73D16DF9E5EB}">
      <dgm:prSet/>
      <dgm:spPr/>
      <dgm:t>
        <a:bodyPr/>
        <a:lstStyle/>
        <a:p>
          <a:r>
            <a:rPr lang="en-US"/>
            <a:t>We met with storeowners to orient them and provide them with resources and connections so they can talk to their employees and clients. Hector, Isabel, and Alejandra worked on these conversations. </a:t>
          </a:r>
        </a:p>
      </dgm:t>
    </dgm:pt>
    <dgm:pt modelId="{328D48A3-629D-46D4-87E2-1D8FD283FE0F}" type="parTrans" cxnId="{BAE439E4-997F-4905-9B27-DA621B7A9B0D}">
      <dgm:prSet/>
      <dgm:spPr/>
      <dgm:t>
        <a:bodyPr/>
        <a:lstStyle/>
        <a:p>
          <a:endParaRPr lang="en-US"/>
        </a:p>
      </dgm:t>
    </dgm:pt>
    <dgm:pt modelId="{1A537AD4-9EE5-4660-8241-3CF5D752D3EC}" type="sibTrans" cxnId="{BAE439E4-997F-4905-9B27-DA621B7A9B0D}">
      <dgm:prSet/>
      <dgm:spPr/>
      <dgm:t>
        <a:bodyPr/>
        <a:lstStyle/>
        <a:p>
          <a:endParaRPr lang="en-US"/>
        </a:p>
      </dgm:t>
    </dgm:pt>
    <dgm:pt modelId="{D74F3E70-1B5A-4653-8D20-C2D957EC37EC}" type="pres">
      <dgm:prSet presAssocID="{4220EC85-6FA0-42D9-BF49-704927D62F94}" presName="outerComposite" presStyleCnt="0">
        <dgm:presLayoutVars>
          <dgm:chMax val="5"/>
          <dgm:dir/>
          <dgm:resizeHandles val="exact"/>
        </dgm:presLayoutVars>
      </dgm:prSet>
      <dgm:spPr/>
    </dgm:pt>
    <dgm:pt modelId="{0678BFAC-0100-42D8-8016-8372FCECF167}" type="pres">
      <dgm:prSet presAssocID="{4220EC85-6FA0-42D9-BF49-704927D62F94}" presName="dummyMaxCanvas" presStyleCnt="0">
        <dgm:presLayoutVars/>
      </dgm:prSet>
      <dgm:spPr/>
    </dgm:pt>
    <dgm:pt modelId="{4502910D-7AC3-45DC-8577-8002D9FF3CCD}" type="pres">
      <dgm:prSet presAssocID="{4220EC85-6FA0-42D9-BF49-704927D62F94}" presName="FourNodes_1" presStyleLbl="node1" presStyleIdx="0" presStyleCnt="4" custLinFactNeighborY="-1036">
        <dgm:presLayoutVars>
          <dgm:bulletEnabled val="1"/>
        </dgm:presLayoutVars>
      </dgm:prSet>
      <dgm:spPr/>
    </dgm:pt>
    <dgm:pt modelId="{3A30AF70-EDA9-483B-9D30-A98FDD81132B}" type="pres">
      <dgm:prSet presAssocID="{4220EC85-6FA0-42D9-BF49-704927D62F94}" presName="FourNodes_2" presStyleLbl="node1" presStyleIdx="1" presStyleCnt="4">
        <dgm:presLayoutVars>
          <dgm:bulletEnabled val="1"/>
        </dgm:presLayoutVars>
      </dgm:prSet>
      <dgm:spPr/>
    </dgm:pt>
    <dgm:pt modelId="{F76F1875-65C1-4197-9555-4A06AB104E1E}" type="pres">
      <dgm:prSet presAssocID="{4220EC85-6FA0-42D9-BF49-704927D62F94}" presName="FourNodes_3" presStyleLbl="node1" presStyleIdx="2" presStyleCnt="4">
        <dgm:presLayoutVars>
          <dgm:bulletEnabled val="1"/>
        </dgm:presLayoutVars>
      </dgm:prSet>
      <dgm:spPr/>
    </dgm:pt>
    <dgm:pt modelId="{4CA6E43F-A8B9-4AD3-BCB1-EAB6B9B55D54}" type="pres">
      <dgm:prSet presAssocID="{4220EC85-6FA0-42D9-BF49-704927D62F94}" presName="FourNodes_4" presStyleLbl="node1" presStyleIdx="3" presStyleCnt="4">
        <dgm:presLayoutVars>
          <dgm:bulletEnabled val="1"/>
        </dgm:presLayoutVars>
      </dgm:prSet>
      <dgm:spPr/>
    </dgm:pt>
    <dgm:pt modelId="{14EF806C-9DB9-4B35-80E9-387E644E185F}" type="pres">
      <dgm:prSet presAssocID="{4220EC85-6FA0-42D9-BF49-704927D62F94}" presName="FourConn_1-2" presStyleLbl="fgAccFollowNode1" presStyleIdx="0" presStyleCnt="3">
        <dgm:presLayoutVars>
          <dgm:bulletEnabled val="1"/>
        </dgm:presLayoutVars>
      </dgm:prSet>
      <dgm:spPr/>
    </dgm:pt>
    <dgm:pt modelId="{4944BB85-5BC9-45F5-8F85-1B4CEEC2BBE5}" type="pres">
      <dgm:prSet presAssocID="{4220EC85-6FA0-42D9-BF49-704927D62F94}" presName="FourConn_2-3" presStyleLbl="fgAccFollowNode1" presStyleIdx="1" presStyleCnt="3">
        <dgm:presLayoutVars>
          <dgm:bulletEnabled val="1"/>
        </dgm:presLayoutVars>
      </dgm:prSet>
      <dgm:spPr/>
    </dgm:pt>
    <dgm:pt modelId="{E95EFB3B-FD52-4720-B6EA-FD1E528C22CE}" type="pres">
      <dgm:prSet presAssocID="{4220EC85-6FA0-42D9-BF49-704927D62F94}" presName="FourConn_3-4" presStyleLbl="fgAccFollowNode1" presStyleIdx="2" presStyleCnt="3">
        <dgm:presLayoutVars>
          <dgm:bulletEnabled val="1"/>
        </dgm:presLayoutVars>
      </dgm:prSet>
      <dgm:spPr/>
    </dgm:pt>
    <dgm:pt modelId="{B652A3A9-26BC-4D04-A1CC-F5E95BEB4C12}" type="pres">
      <dgm:prSet presAssocID="{4220EC85-6FA0-42D9-BF49-704927D62F94}" presName="FourNodes_1_text" presStyleLbl="node1" presStyleIdx="3" presStyleCnt="4">
        <dgm:presLayoutVars>
          <dgm:bulletEnabled val="1"/>
        </dgm:presLayoutVars>
      </dgm:prSet>
      <dgm:spPr/>
    </dgm:pt>
    <dgm:pt modelId="{9C0BCCE6-02C0-4DD9-A9CF-A2569FF20993}" type="pres">
      <dgm:prSet presAssocID="{4220EC85-6FA0-42D9-BF49-704927D62F94}" presName="FourNodes_2_text" presStyleLbl="node1" presStyleIdx="3" presStyleCnt="4">
        <dgm:presLayoutVars>
          <dgm:bulletEnabled val="1"/>
        </dgm:presLayoutVars>
      </dgm:prSet>
      <dgm:spPr/>
    </dgm:pt>
    <dgm:pt modelId="{D3C106D8-2C85-4C24-B056-8E8AB0958423}" type="pres">
      <dgm:prSet presAssocID="{4220EC85-6FA0-42D9-BF49-704927D62F94}" presName="FourNodes_3_text" presStyleLbl="node1" presStyleIdx="3" presStyleCnt="4">
        <dgm:presLayoutVars>
          <dgm:bulletEnabled val="1"/>
        </dgm:presLayoutVars>
      </dgm:prSet>
      <dgm:spPr/>
    </dgm:pt>
    <dgm:pt modelId="{D71F1FB3-09C8-494F-9B65-F114CACF4033}" type="pres">
      <dgm:prSet presAssocID="{4220EC85-6FA0-42D9-BF49-704927D62F94}" presName="FourNodes_4_text" presStyleLbl="node1" presStyleIdx="3" presStyleCnt="4">
        <dgm:presLayoutVars>
          <dgm:bulletEnabled val="1"/>
        </dgm:presLayoutVars>
      </dgm:prSet>
      <dgm:spPr/>
    </dgm:pt>
  </dgm:ptLst>
  <dgm:cxnLst>
    <dgm:cxn modelId="{26D8790C-CE9B-4E05-93EA-56FFC9A3961E}" type="presOf" srcId="{5B23EE42-6374-4BB0-8767-2B4332697E57}" destId="{9C0BCCE6-02C0-4DD9-A9CF-A2569FF20993}" srcOrd="1" destOrd="0" presId="urn:microsoft.com/office/officeart/2005/8/layout/vProcess5"/>
    <dgm:cxn modelId="{0061D618-4266-49DA-B6BA-977494D95EEC}" type="presOf" srcId="{AF11F2AD-7D9C-4548-9768-DCFAEE92608C}" destId="{B652A3A9-26BC-4D04-A1CC-F5E95BEB4C12}" srcOrd="1" destOrd="0" presId="urn:microsoft.com/office/officeart/2005/8/layout/vProcess5"/>
    <dgm:cxn modelId="{C38DB627-E30B-4634-AC90-85CCA4543F33}" type="presOf" srcId="{718C9119-0C72-4F75-B6F7-73D16DF9E5EB}" destId="{4CA6E43F-A8B9-4AD3-BCB1-EAB6B9B55D54}" srcOrd="0" destOrd="0" presId="urn:microsoft.com/office/officeart/2005/8/layout/vProcess5"/>
    <dgm:cxn modelId="{B11D173C-EDB9-4BCE-9920-8A8182F8B037}" srcId="{4220EC85-6FA0-42D9-BF49-704927D62F94}" destId="{5B23EE42-6374-4BB0-8767-2B4332697E57}" srcOrd="1" destOrd="0" parTransId="{29FFF91F-1EA4-4E93-B35A-45ECD3472FE9}" sibTransId="{777D8014-662F-41C7-A4D3-60312C41EA18}"/>
    <dgm:cxn modelId="{ABB1A56A-3CBD-4640-90A1-B89AF0E6179D}" type="presOf" srcId="{B6538604-1011-40FD-A97B-56F97A2C40EC}" destId="{14EF806C-9DB9-4B35-80E9-387E644E185F}" srcOrd="0" destOrd="0" presId="urn:microsoft.com/office/officeart/2005/8/layout/vProcess5"/>
    <dgm:cxn modelId="{C02B7C79-B853-4F85-A376-D70F3450CBA7}" type="presOf" srcId="{777D8014-662F-41C7-A4D3-60312C41EA18}" destId="{4944BB85-5BC9-45F5-8F85-1B4CEEC2BBE5}" srcOrd="0" destOrd="0" presId="urn:microsoft.com/office/officeart/2005/8/layout/vProcess5"/>
    <dgm:cxn modelId="{787F1C8F-5B72-46AF-9B19-5430642C6A89}" type="presOf" srcId="{2DFED8B3-B321-4B5D-BD8B-2B127D6B62FF}" destId="{E95EFB3B-FD52-4720-B6EA-FD1E528C22CE}" srcOrd="0" destOrd="0" presId="urn:microsoft.com/office/officeart/2005/8/layout/vProcess5"/>
    <dgm:cxn modelId="{B117079A-46BB-49B7-95F3-2CA726AE1DE3}" type="presOf" srcId="{AF11F2AD-7D9C-4548-9768-DCFAEE92608C}" destId="{4502910D-7AC3-45DC-8577-8002D9FF3CCD}" srcOrd="0" destOrd="0" presId="urn:microsoft.com/office/officeart/2005/8/layout/vProcess5"/>
    <dgm:cxn modelId="{1C2CF7AA-DB6F-41D7-BD21-0D08B1FC31F7}" type="presOf" srcId="{54534E5C-33A1-4F36-9E2F-DC39F610291B}" destId="{F76F1875-65C1-4197-9555-4A06AB104E1E}" srcOrd="0" destOrd="0" presId="urn:microsoft.com/office/officeart/2005/8/layout/vProcess5"/>
    <dgm:cxn modelId="{4CAF8FAF-E511-4226-9196-C743E468D121}" srcId="{4220EC85-6FA0-42D9-BF49-704927D62F94}" destId="{AF11F2AD-7D9C-4548-9768-DCFAEE92608C}" srcOrd="0" destOrd="0" parTransId="{B5E25F2F-B81B-4B53-803C-78139734DEEC}" sibTransId="{B6538604-1011-40FD-A97B-56F97A2C40EC}"/>
    <dgm:cxn modelId="{CF113ABE-38C8-44D2-A57A-C619495C9D5C}" type="presOf" srcId="{718C9119-0C72-4F75-B6F7-73D16DF9E5EB}" destId="{D71F1FB3-09C8-494F-9B65-F114CACF4033}" srcOrd="1" destOrd="0" presId="urn:microsoft.com/office/officeart/2005/8/layout/vProcess5"/>
    <dgm:cxn modelId="{CC6AECD4-417A-48DA-9640-D06B5E6CE278}" srcId="{4220EC85-6FA0-42D9-BF49-704927D62F94}" destId="{54534E5C-33A1-4F36-9E2F-DC39F610291B}" srcOrd="2" destOrd="0" parTransId="{8C107ECA-6047-40CE-8AF1-23BB5CA2D1EA}" sibTransId="{2DFED8B3-B321-4B5D-BD8B-2B127D6B62FF}"/>
    <dgm:cxn modelId="{95BCE7E0-789F-42DC-9626-2C1A74C358A5}" type="presOf" srcId="{4220EC85-6FA0-42D9-BF49-704927D62F94}" destId="{D74F3E70-1B5A-4653-8D20-C2D957EC37EC}" srcOrd="0" destOrd="0" presId="urn:microsoft.com/office/officeart/2005/8/layout/vProcess5"/>
    <dgm:cxn modelId="{850517E2-9452-4788-A382-F7AB555D3377}" type="presOf" srcId="{5B23EE42-6374-4BB0-8767-2B4332697E57}" destId="{3A30AF70-EDA9-483B-9D30-A98FDD81132B}" srcOrd="0" destOrd="0" presId="urn:microsoft.com/office/officeart/2005/8/layout/vProcess5"/>
    <dgm:cxn modelId="{BAE439E4-997F-4905-9B27-DA621B7A9B0D}" srcId="{4220EC85-6FA0-42D9-BF49-704927D62F94}" destId="{718C9119-0C72-4F75-B6F7-73D16DF9E5EB}" srcOrd="3" destOrd="0" parTransId="{328D48A3-629D-46D4-87E2-1D8FD283FE0F}" sibTransId="{1A537AD4-9EE5-4660-8241-3CF5D752D3EC}"/>
    <dgm:cxn modelId="{9D932FFB-1040-44AF-AC3E-6F1DB72D184B}" type="presOf" srcId="{54534E5C-33A1-4F36-9E2F-DC39F610291B}" destId="{D3C106D8-2C85-4C24-B056-8E8AB0958423}" srcOrd="1" destOrd="0" presId="urn:microsoft.com/office/officeart/2005/8/layout/vProcess5"/>
    <dgm:cxn modelId="{45BEC419-0CD3-4B4F-9605-00784F4ED2FD}" type="presParOf" srcId="{D74F3E70-1B5A-4653-8D20-C2D957EC37EC}" destId="{0678BFAC-0100-42D8-8016-8372FCECF167}" srcOrd="0" destOrd="0" presId="urn:microsoft.com/office/officeart/2005/8/layout/vProcess5"/>
    <dgm:cxn modelId="{A1E3C8AD-B80F-4432-9833-2B3BCE7331B5}" type="presParOf" srcId="{D74F3E70-1B5A-4653-8D20-C2D957EC37EC}" destId="{4502910D-7AC3-45DC-8577-8002D9FF3CCD}" srcOrd="1" destOrd="0" presId="urn:microsoft.com/office/officeart/2005/8/layout/vProcess5"/>
    <dgm:cxn modelId="{8F063934-28CB-48BE-B599-645D4A50C457}" type="presParOf" srcId="{D74F3E70-1B5A-4653-8D20-C2D957EC37EC}" destId="{3A30AF70-EDA9-483B-9D30-A98FDD81132B}" srcOrd="2" destOrd="0" presId="urn:microsoft.com/office/officeart/2005/8/layout/vProcess5"/>
    <dgm:cxn modelId="{79EA300A-484A-4ADA-9F5D-92DA12D0588C}" type="presParOf" srcId="{D74F3E70-1B5A-4653-8D20-C2D957EC37EC}" destId="{F76F1875-65C1-4197-9555-4A06AB104E1E}" srcOrd="3" destOrd="0" presId="urn:microsoft.com/office/officeart/2005/8/layout/vProcess5"/>
    <dgm:cxn modelId="{0506D950-38E8-4F82-A05D-AD1C020DCEF0}" type="presParOf" srcId="{D74F3E70-1B5A-4653-8D20-C2D957EC37EC}" destId="{4CA6E43F-A8B9-4AD3-BCB1-EAB6B9B55D54}" srcOrd="4" destOrd="0" presId="urn:microsoft.com/office/officeart/2005/8/layout/vProcess5"/>
    <dgm:cxn modelId="{1A2F9658-6E5C-4839-93A6-495FC93267E7}" type="presParOf" srcId="{D74F3E70-1B5A-4653-8D20-C2D957EC37EC}" destId="{14EF806C-9DB9-4B35-80E9-387E644E185F}" srcOrd="5" destOrd="0" presId="urn:microsoft.com/office/officeart/2005/8/layout/vProcess5"/>
    <dgm:cxn modelId="{D893869C-92FB-40E2-A5DE-0086D630CC52}" type="presParOf" srcId="{D74F3E70-1B5A-4653-8D20-C2D957EC37EC}" destId="{4944BB85-5BC9-45F5-8F85-1B4CEEC2BBE5}" srcOrd="6" destOrd="0" presId="urn:microsoft.com/office/officeart/2005/8/layout/vProcess5"/>
    <dgm:cxn modelId="{EC2F5E62-1048-4F10-96F7-4EFE7B4C9683}" type="presParOf" srcId="{D74F3E70-1B5A-4653-8D20-C2D957EC37EC}" destId="{E95EFB3B-FD52-4720-B6EA-FD1E528C22CE}" srcOrd="7" destOrd="0" presId="urn:microsoft.com/office/officeart/2005/8/layout/vProcess5"/>
    <dgm:cxn modelId="{37031BD8-29D3-4C11-873B-28BB7FFDE29F}" type="presParOf" srcId="{D74F3E70-1B5A-4653-8D20-C2D957EC37EC}" destId="{B652A3A9-26BC-4D04-A1CC-F5E95BEB4C12}" srcOrd="8" destOrd="0" presId="urn:microsoft.com/office/officeart/2005/8/layout/vProcess5"/>
    <dgm:cxn modelId="{31C1FF36-2051-4162-B9BE-61F412456286}" type="presParOf" srcId="{D74F3E70-1B5A-4653-8D20-C2D957EC37EC}" destId="{9C0BCCE6-02C0-4DD9-A9CF-A2569FF20993}" srcOrd="9" destOrd="0" presId="urn:microsoft.com/office/officeart/2005/8/layout/vProcess5"/>
    <dgm:cxn modelId="{BA0B9472-E75A-47F2-8D54-F0593D0659F5}" type="presParOf" srcId="{D74F3E70-1B5A-4653-8D20-C2D957EC37EC}" destId="{D3C106D8-2C85-4C24-B056-8E8AB0958423}" srcOrd="10" destOrd="0" presId="urn:microsoft.com/office/officeart/2005/8/layout/vProcess5"/>
    <dgm:cxn modelId="{A34A53CB-2A91-45C3-8187-19AE9EC57461}" type="presParOf" srcId="{D74F3E70-1B5A-4653-8D20-C2D957EC37EC}" destId="{D71F1FB3-09C8-494F-9B65-F114CACF4033}"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02910D-7AC3-45DC-8577-8002D9FF3CCD}">
      <dsp:nvSpPr>
        <dsp:cNvPr id="0" name=""/>
        <dsp:cNvSpPr/>
      </dsp:nvSpPr>
      <dsp:spPr>
        <a:xfrm>
          <a:off x="0" y="0"/>
          <a:ext cx="7694506" cy="90056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We provide Face masks, hand sanitizer, Covid-19 literacy, attended different events to promote and distribute information. </a:t>
          </a:r>
        </a:p>
      </dsp:txBody>
      <dsp:txXfrm>
        <a:off x="26377" y="26377"/>
        <a:ext cx="6646626" cy="847812"/>
      </dsp:txXfrm>
    </dsp:sp>
    <dsp:sp modelId="{3A30AF70-EDA9-483B-9D30-A98FDD81132B}">
      <dsp:nvSpPr>
        <dsp:cNvPr id="0" name=""/>
        <dsp:cNvSpPr/>
      </dsp:nvSpPr>
      <dsp:spPr>
        <a:xfrm>
          <a:off x="644414" y="1064305"/>
          <a:ext cx="7694506" cy="900566"/>
        </a:xfrm>
        <a:prstGeom prst="roundRect">
          <a:avLst>
            <a:gd name="adj" fmla="val 10000"/>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Facebook has been an avenue to talk about the vaccine, COVID, hesitancy. What else was needed? Access, priority at first. Last pocket is those who want vaccine but may still not know how to navigate the system or who may encounter language barriers.</a:t>
          </a:r>
        </a:p>
      </dsp:txBody>
      <dsp:txXfrm>
        <a:off x="670791" y="1090682"/>
        <a:ext cx="6411969" cy="847812"/>
      </dsp:txXfrm>
    </dsp:sp>
    <dsp:sp modelId="{F76F1875-65C1-4197-9555-4A06AB104E1E}">
      <dsp:nvSpPr>
        <dsp:cNvPr id="0" name=""/>
        <dsp:cNvSpPr/>
      </dsp:nvSpPr>
      <dsp:spPr>
        <a:xfrm>
          <a:off x="1279211" y="2128610"/>
          <a:ext cx="7694506" cy="900566"/>
        </a:xfrm>
        <a:prstGeom prst="roundRect">
          <a:avLst>
            <a:gd name="adj" fmla="val 10000"/>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We posted in the front of every restaurant, apartments, and store that were willing to participate.</a:t>
          </a:r>
        </a:p>
      </dsp:txBody>
      <dsp:txXfrm>
        <a:off x="1305588" y="2154987"/>
        <a:ext cx="6421587" cy="847812"/>
      </dsp:txXfrm>
    </dsp:sp>
    <dsp:sp modelId="{4CA6E43F-A8B9-4AD3-BCB1-EAB6B9B55D54}">
      <dsp:nvSpPr>
        <dsp:cNvPr id="0" name=""/>
        <dsp:cNvSpPr/>
      </dsp:nvSpPr>
      <dsp:spPr>
        <a:xfrm>
          <a:off x="1923626" y="3192915"/>
          <a:ext cx="7694506" cy="900566"/>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We met with storeowners to orient them and provide them with resources and connections so they can talk to their employees and clients. Hector, Isabel, and Alejandra worked on these conversations. </a:t>
          </a:r>
        </a:p>
      </dsp:txBody>
      <dsp:txXfrm>
        <a:off x="1950003" y="3219292"/>
        <a:ext cx="6411969" cy="847812"/>
      </dsp:txXfrm>
    </dsp:sp>
    <dsp:sp modelId="{14EF806C-9DB9-4B35-80E9-387E644E185F}">
      <dsp:nvSpPr>
        <dsp:cNvPr id="0" name=""/>
        <dsp:cNvSpPr/>
      </dsp:nvSpPr>
      <dsp:spPr>
        <a:xfrm>
          <a:off x="7109138" y="689751"/>
          <a:ext cx="585367" cy="585367"/>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7240846" y="689751"/>
        <a:ext cx="321951" cy="440489"/>
      </dsp:txXfrm>
    </dsp:sp>
    <dsp:sp modelId="{4944BB85-5BC9-45F5-8F85-1B4CEEC2BBE5}">
      <dsp:nvSpPr>
        <dsp:cNvPr id="0" name=""/>
        <dsp:cNvSpPr/>
      </dsp:nvSpPr>
      <dsp:spPr>
        <a:xfrm>
          <a:off x="7753553" y="1754057"/>
          <a:ext cx="585367" cy="585367"/>
        </a:xfrm>
        <a:prstGeom prst="downArrow">
          <a:avLst>
            <a:gd name="adj1" fmla="val 55000"/>
            <a:gd name="adj2" fmla="val 45000"/>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7885261" y="1754057"/>
        <a:ext cx="321951" cy="440489"/>
      </dsp:txXfrm>
    </dsp:sp>
    <dsp:sp modelId="{E95EFB3B-FD52-4720-B6EA-FD1E528C22CE}">
      <dsp:nvSpPr>
        <dsp:cNvPr id="0" name=""/>
        <dsp:cNvSpPr/>
      </dsp:nvSpPr>
      <dsp:spPr>
        <a:xfrm>
          <a:off x="8388350" y="2818362"/>
          <a:ext cx="585367" cy="585367"/>
        </a:xfrm>
        <a:prstGeom prst="downArrow">
          <a:avLst>
            <a:gd name="adj1" fmla="val 55000"/>
            <a:gd name="adj2" fmla="val 45000"/>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8520058" y="2818362"/>
        <a:ext cx="321951" cy="440489"/>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3FAB42-3A54-46DF-BE40-EF6D70A9926F}" type="datetimeFigureOut">
              <a:rPr lang="en-US" smtClean="0"/>
              <a:t>6/8/2023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D66A66-04E0-4D49-9783-8056E0BA46DD}" type="slidenum">
              <a:rPr lang="en-US" smtClean="0"/>
              <a:t>‹#›</a:t>
            </a:fld>
            <a:endParaRPr lang="en-US"/>
          </a:p>
        </p:txBody>
      </p:sp>
    </p:spTree>
    <p:extLst>
      <p:ext uri="{BB962C8B-B14F-4D97-AF65-F5344CB8AC3E}">
        <p14:creationId xmlns:p14="http://schemas.microsoft.com/office/powerpoint/2010/main" val="3783360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D66A66-04E0-4D49-9783-8056E0BA46DD}" type="slidenum">
              <a:rPr lang="en-US" smtClean="0"/>
              <a:t>1</a:t>
            </a:fld>
            <a:endParaRPr lang="en-US"/>
          </a:p>
        </p:txBody>
      </p:sp>
    </p:spTree>
    <p:extLst>
      <p:ext uri="{BB962C8B-B14F-4D97-AF65-F5344CB8AC3E}">
        <p14:creationId xmlns:p14="http://schemas.microsoft.com/office/powerpoint/2010/main" val="1355033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Hello, my name is Laura Cunningham (she/her) , and I am a Vaccine Community Outreach Specialist with Wisconsin Health Literacy. I am one of 3 of the VCOs in Wisconsin, along with Will Housley and Patricia Wilson. We work with our sub-awardee organizations providing support that they need through our DHS grant.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Our primary rolls are to support them through any financial reporting, community outreach, and other important health information they might need in their work, as well as being their biggest cheerleaders in all that they do for their communities.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are lucky to have 3 of our groups we’ve been working with here to showcase their organizations some of the amazing work that they have been doing over the past year. During their presentations feel free to ask questions, but we will leave time at the very end of this portion to let anyone ask questions of all 3 presenters. And with that, Will I will let you introduce the first speaker. </a:t>
            </a:r>
          </a:p>
          <a:p>
            <a:endParaRPr lang="en-US" dirty="0"/>
          </a:p>
        </p:txBody>
      </p:sp>
      <p:sp>
        <p:nvSpPr>
          <p:cNvPr id="4" name="Slide Number Placeholder 3"/>
          <p:cNvSpPr>
            <a:spLocks noGrp="1"/>
          </p:cNvSpPr>
          <p:nvPr>
            <p:ph type="sldNum" sz="quarter" idx="5"/>
          </p:nvPr>
        </p:nvSpPr>
        <p:spPr/>
        <p:txBody>
          <a:bodyPr/>
          <a:lstStyle/>
          <a:p>
            <a:fld id="{26D66A66-04E0-4D49-9783-8056E0BA46DD}" type="slidenum">
              <a:rPr lang="en-US" smtClean="0"/>
              <a:t>2</a:t>
            </a:fld>
            <a:endParaRPr lang="en-US"/>
          </a:p>
        </p:txBody>
      </p:sp>
    </p:spTree>
    <p:extLst>
      <p:ext uri="{BB962C8B-B14F-4D97-AF65-F5344CB8AC3E}">
        <p14:creationId xmlns:p14="http://schemas.microsoft.com/office/powerpoint/2010/main" val="2157998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D66A66-04E0-4D49-9783-8056E0BA46DD}" type="slidenum">
              <a:rPr lang="en-US" smtClean="0"/>
              <a:t>6</a:t>
            </a:fld>
            <a:endParaRPr lang="en-US"/>
          </a:p>
        </p:txBody>
      </p:sp>
    </p:spTree>
    <p:extLst>
      <p:ext uri="{BB962C8B-B14F-4D97-AF65-F5344CB8AC3E}">
        <p14:creationId xmlns:p14="http://schemas.microsoft.com/office/powerpoint/2010/main" val="1252500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240a645d9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40a645d9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240a645d9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240a645d9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240a645d9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240a645d9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Pa Thao is the co-founder and executive director of the Black and Brown </a:t>
            </a:r>
            <a:r>
              <a:rPr lang="en-US" sz="1200" kern="1200" dirty="0" err="1">
                <a:solidFill>
                  <a:schemeClr val="tx1"/>
                </a:solidFill>
                <a:effectLst/>
                <a:latin typeface="+mn-lt"/>
                <a:ea typeface="+mn-ea"/>
                <a:cs typeface="+mn-cs"/>
              </a:rPr>
              <a:t>Womyn</a:t>
            </a:r>
            <a:r>
              <a:rPr lang="en-US" sz="1200" kern="1200" dirty="0">
                <a:solidFill>
                  <a:schemeClr val="tx1"/>
                </a:solidFill>
                <a:effectLst/>
                <a:latin typeface="+mn-lt"/>
                <a:ea typeface="+mn-ea"/>
                <a:cs typeface="+mn-cs"/>
              </a:rPr>
              <a:t> Power Coalition in Eau Claire Wisconsin. She is a community organizer and an advocate for ending the violence against women, queer, trans and young </a:t>
            </a:r>
            <a:r>
              <a:rPr lang="en-US" sz="1200" kern="1200" dirty="0" err="1">
                <a:solidFill>
                  <a:schemeClr val="tx1"/>
                </a:solidFill>
                <a:effectLst/>
                <a:latin typeface="+mn-lt"/>
                <a:ea typeface="+mn-ea"/>
                <a:cs typeface="+mn-cs"/>
              </a:rPr>
              <a:t>folx</a:t>
            </a:r>
            <a:r>
              <a:rPr lang="en-US" sz="1200" kern="1200" dirty="0">
                <a:solidFill>
                  <a:schemeClr val="tx1"/>
                </a:solidFill>
                <a:effectLst/>
                <a:latin typeface="+mn-lt"/>
                <a:ea typeface="+mn-ea"/>
                <a:cs typeface="+mn-cs"/>
              </a:rPr>
              <a:t>, and has received many awards for her work including recognition in 2021 from the Wisconsin Senate for her courage, resilience and being a champion for all. Pa is a proud mother of 5 and likes to spend free time helping on the family farm and working with her consulting business. </a:t>
            </a:r>
          </a:p>
          <a:p>
            <a:endParaRPr lang="en-US" dirty="0"/>
          </a:p>
        </p:txBody>
      </p:sp>
      <p:sp>
        <p:nvSpPr>
          <p:cNvPr id="4" name="Slide Number Placeholder 3"/>
          <p:cNvSpPr>
            <a:spLocks noGrp="1"/>
          </p:cNvSpPr>
          <p:nvPr>
            <p:ph type="sldNum" sz="quarter" idx="5"/>
          </p:nvPr>
        </p:nvSpPr>
        <p:spPr/>
        <p:txBody>
          <a:bodyPr/>
          <a:lstStyle/>
          <a:p>
            <a:fld id="{26D66A66-04E0-4D49-9783-8056E0BA46DD}" type="slidenum">
              <a:rPr lang="en-US" smtClean="0"/>
              <a:t>21</a:t>
            </a:fld>
            <a:endParaRPr lang="en-US"/>
          </a:p>
        </p:txBody>
      </p:sp>
    </p:spTree>
    <p:extLst>
      <p:ext uri="{BB962C8B-B14F-4D97-AF65-F5344CB8AC3E}">
        <p14:creationId xmlns:p14="http://schemas.microsoft.com/office/powerpoint/2010/main" val="325367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Over 200 people in attendance</a:t>
            </a:r>
          </a:p>
          <a:p>
            <a:endParaRPr lang="en-US"/>
          </a:p>
          <a:p>
            <a:r>
              <a:rPr lang="en-US"/>
              <a:t>150 care packages with information on COVID-19 vaccine &amp; testing</a:t>
            </a:r>
          </a:p>
          <a:p>
            <a:endParaRPr lang="en-US"/>
          </a:p>
          <a:p>
            <a:r>
              <a:rPr lang="en-US"/>
              <a:t>Vaccine clinic on with Wausau Family Pharmacy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C6534-0AC5-42DC-85A2-D1290EE85F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C37CE1-C40F-4950-833E-432EB6FFE7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4E5240-A119-4F84-A7B1-257CF9B2EC1C}"/>
              </a:ext>
            </a:extLst>
          </p:cNvPr>
          <p:cNvSpPr>
            <a:spLocks noGrp="1"/>
          </p:cNvSpPr>
          <p:nvPr>
            <p:ph type="dt" sz="half" idx="10"/>
          </p:nvPr>
        </p:nvSpPr>
        <p:spPr/>
        <p:txBody>
          <a:bodyPr/>
          <a:lstStyle/>
          <a:p>
            <a:fld id="{C55F340F-E076-41D9-9919-C4B6780A91CB}" type="datetimeFigureOut">
              <a:rPr lang="en-US" smtClean="0"/>
              <a:t>6/8/2023</a:t>
            </a:fld>
            <a:endParaRPr lang="en-US"/>
          </a:p>
        </p:txBody>
      </p:sp>
      <p:sp>
        <p:nvSpPr>
          <p:cNvPr id="5" name="Footer Placeholder 4">
            <a:extLst>
              <a:ext uri="{FF2B5EF4-FFF2-40B4-BE49-F238E27FC236}">
                <a16:creationId xmlns:a16="http://schemas.microsoft.com/office/drawing/2014/main" id="{2869C76B-ADD6-4078-93D3-BF3E90ED27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2A78EF-83A1-40FC-9966-6F82C24D3EF4}"/>
              </a:ext>
            </a:extLst>
          </p:cNvPr>
          <p:cNvSpPr>
            <a:spLocks noGrp="1"/>
          </p:cNvSpPr>
          <p:nvPr>
            <p:ph type="sldNum" sz="quarter" idx="12"/>
          </p:nvPr>
        </p:nvSpPr>
        <p:spPr/>
        <p:txBody>
          <a:bodyPr/>
          <a:lstStyle/>
          <a:p>
            <a:fld id="{27E1B059-DD71-49BF-8C90-6371AF0832CA}" type="slidenum">
              <a:rPr lang="en-US" smtClean="0"/>
              <a:t>‹#›</a:t>
            </a:fld>
            <a:endParaRPr lang="en-US"/>
          </a:p>
        </p:txBody>
      </p:sp>
    </p:spTree>
    <p:extLst>
      <p:ext uri="{BB962C8B-B14F-4D97-AF65-F5344CB8AC3E}">
        <p14:creationId xmlns:p14="http://schemas.microsoft.com/office/powerpoint/2010/main" val="4138623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79352-9909-4F50-B9BA-64C793A3BD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D4254D-7920-452C-BC17-A884A08112D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83C54C-C9AB-4BB1-9EC1-BA8B03DC81A3}"/>
              </a:ext>
            </a:extLst>
          </p:cNvPr>
          <p:cNvSpPr>
            <a:spLocks noGrp="1"/>
          </p:cNvSpPr>
          <p:nvPr>
            <p:ph type="dt" sz="half" idx="10"/>
          </p:nvPr>
        </p:nvSpPr>
        <p:spPr/>
        <p:txBody>
          <a:bodyPr/>
          <a:lstStyle/>
          <a:p>
            <a:fld id="{C55F340F-E076-41D9-9919-C4B6780A91CB}" type="datetimeFigureOut">
              <a:rPr lang="en-US" smtClean="0"/>
              <a:t>6/8/2023</a:t>
            </a:fld>
            <a:endParaRPr lang="en-US"/>
          </a:p>
        </p:txBody>
      </p:sp>
      <p:sp>
        <p:nvSpPr>
          <p:cNvPr id="5" name="Footer Placeholder 4">
            <a:extLst>
              <a:ext uri="{FF2B5EF4-FFF2-40B4-BE49-F238E27FC236}">
                <a16:creationId xmlns:a16="http://schemas.microsoft.com/office/drawing/2014/main" id="{5C943154-5DB6-4510-9809-4C1EB9D36E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B08D36-6E47-40B2-81D8-B3C1CB2DCB28}"/>
              </a:ext>
            </a:extLst>
          </p:cNvPr>
          <p:cNvSpPr>
            <a:spLocks noGrp="1"/>
          </p:cNvSpPr>
          <p:nvPr>
            <p:ph type="sldNum" sz="quarter" idx="12"/>
          </p:nvPr>
        </p:nvSpPr>
        <p:spPr/>
        <p:txBody>
          <a:bodyPr/>
          <a:lstStyle/>
          <a:p>
            <a:fld id="{27E1B059-DD71-49BF-8C90-6371AF0832CA}" type="slidenum">
              <a:rPr lang="en-US" smtClean="0"/>
              <a:t>‹#›</a:t>
            </a:fld>
            <a:endParaRPr lang="en-US"/>
          </a:p>
        </p:txBody>
      </p:sp>
    </p:spTree>
    <p:extLst>
      <p:ext uri="{BB962C8B-B14F-4D97-AF65-F5344CB8AC3E}">
        <p14:creationId xmlns:p14="http://schemas.microsoft.com/office/powerpoint/2010/main" val="189770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831EDC-0CD9-485D-85EA-9A36E8D1A9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B518CD-3910-4DC9-A92D-8764BC677E6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AD498B-5E1C-43C0-87FF-BB7DD4073AF2}"/>
              </a:ext>
            </a:extLst>
          </p:cNvPr>
          <p:cNvSpPr>
            <a:spLocks noGrp="1"/>
          </p:cNvSpPr>
          <p:nvPr>
            <p:ph type="dt" sz="half" idx="10"/>
          </p:nvPr>
        </p:nvSpPr>
        <p:spPr/>
        <p:txBody>
          <a:bodyPr/>
          <a:lstStyle/>
          <a:p>
            <a:fld id="{C55F340F-E076-41D9-9919-C4B6780A91CB}" type="datetimeFigureOut">
              <a:rPr lang="en-US" smtClean="0"/>
              <a:t>6/8/2023</a:t>
            </a:fld>
            <a:endParaRPr lang="en-US"/>
          </a:p>
        </p:txBody>
      </p:sp>
      <p:sp>
        <p:nvSpPr>
          <p:cNvPr id="5" name="Footer Placeholder 4">
            <a:extLst>
              <a:ext uri="{FF2B5EF4-FFF2-40B4-BE49-F238E27FC236}">
                <a16:creationId xmlns:a16="http://schemas.microsoft.com/office/drawing/2014/main" id="{BED4DC51-6C47-4F8A-A711-1C8BDFB5E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10F84C-E82B-4A33-A8E8-E1CBC51501BF}"/>
              </a:ext>
            </a:extLst>
          </p:cNvPr>
          <p:cNvSpPr>
            <a:spLocks noGrp="1"/>
          </p:cNvSpPr>
          <p:nvPr>
            <p:ph type="sldNum" sz="quarter" idx="12"/>
          </p:nvPr>
        </p:nvSpPr>
        <p:spPr/>
        <p:txBody>
          <a:bodyPr/>
          <a:lstStyle/>
          <a:p>
            <a:fld id="{27E1B059-DD71-49BF-8C90-6371AF0832CA}" type="slidenum">
              <a:rPr lang="en-US" smtClean="0"/>
              <a:t>‹#›</a:t>
            </a:fld>
            <a:endParaRPr lang="en-US"/>
          </a:p>
        </p:txBody>
      </p:sp>
    </p:spTree>
    <p:extLst>
      <p:ext uri="{BB962C8B-B14F-4D97-AF65-F5344CB8AC3E}">
        <p14:creationId xmlns:p14="http://schemas.microsoft.com/office/powerpoint/2010/main" val="451765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02963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316A9-326A-4DC3-B164-E99623D873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EB3DC2-E596-4A19-B1DB-B2C44EA7A70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815553-9752-4394-9933-A34FD992A002}"/>
              </a:ext>
            </a:extLst>
          </p:cNvPr>
          <p:cNvSpPr>
            <a:spLocks noGrp="1"/>
          </p:cNvSpPr>
          <p:nvPr>
            <p:ph type="dt" sz="half" idx="10"/>
          </p:nvPr>
        </p:nvSpPr>
        <p:spPr/>
        <p:txBody>
          <a:bodyPr/>
          <a:lstStyle/>
          <a:p>
            <a:fld id="{C55F340F-E076-41D9-9919-C4B6780A91CB}" type="datetimeFigureOut">
              <a:rPr lang="en-US" smtClean="0"/>
              <a:t>6/8/2023</a:t>
            </a:fld>
            <a:endParaRPr lang="en-US"/>
          </a:p>
        </p:txBody>
      </p:sp>
      <p:sp>
        <p:nvSpPr>
          <p:cNvPr id="5" name="Footer Placeholder 4">
            <a:extLst>
              <a:ext uri="{FF2B5EF4-FFF2-40B4-BE49-F238E27FC236}">
                <a16:creationId xmlns:a16="http://schemas.microsoft.com/office/drawing/2014/main" id="{E6D53215-B5BC-4AC5-B18A-047810AAF5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2B7C29-55D8-4A09-B9F1-723080FD67FD}"/>
              </a:ext>
            </a:extLst>
          </p:cNvPr>
          <p:cNvSpPr>
            <a:spLocks noGrp="1"/>
          </p:cNvSpPr>
          <p:nvPr>
            <p:ph type="sldNum" sz="quarter" idx="12"/>
          </p:nvPr>
        </p:nvSpPr>
        <p:spPr/>
        <p:txBody>
          <a:bodyPr/>
          <a:lstStyle/>
          <a:p>
            <a:fld id="{27E1B059-DD71-49BF-8C90-6371AF0832CA}" type="slidenum">
              <a:rPr lang="en-US" smtClean="0"/>
              <a:t>‹#›</a:t>
            </a:fld>
            <a:endParaRPr lang="en-US"/>
          </a:p>
        </p:txBody>
      </p:sp>
    </p:spTree>
    <p:extLst>
      <p:ext uri="{BB962C8B-B14F-4D97-AF65-F5344CB8AC3E}">
        <p14:creationId xmlns:p14="http://schemas.microsoft.com/office/powerpoint/2010/main" val="2359607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10869-0E94-4C8B-A58D-ACF9C27D09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FF97BFE-D30E-4A4A-B637-E07BF7EBB4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BCDD41F-0835-41BC-BA2C-C1073F709EF9}"/>
              </a:ext>
            </a:extLst>
          </p:cNvPr>
          <p:cNvSpPr>
            <a:spLocks noGrp="1"/>
          </p:cNvSpPr>
          <p:nvPr>
            <p:ph type="dt" sz="half" idx="10"/>
          </p:nvPr>
        </p:nvSpPr>
        <p:spPr/>
        <p:txBody>
          <a:bodyPr/>
          <a:lstStyle/>
          <a:p>
            <a:fld id="{C55F340F-E076-41D9-9919-C4B6780A91CB}" type="datetimeFigureOut">
              <a:rPr lang="en-US" smtClean="0"/>
              <a:t>6/8/2023</a:t>
            </a:fld>
            <a:endParaRPr lang="en-US"/>
          </a:p>
        </p:txBody>
      </p:sp>
      <p:sp>
        <p:nvSpPr>
          <p:cNvPr id="5" name="Footer Placeholder 4">
            <a:extLst>
              <a:ext uri="{FF2B5EF4-FFF2-40B4-BE49-F238E27FC236}">
                <a16:creationId xmlns:a16="http://schemas.microsoft.com/office/drawing/2014/main" id="{4D663A60-D547-4764-8718-C43938381F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C1E0E2-58C7-4AFE-ADE9-B28186C75064}"/>
              </a:ext>
            </a:extLst>
          </p:cNvPr>
          <p:cNvSpPr>
            <a:spLocks noGrp="1"/>
          </p:cNvSpPr>
          <p:nvPr>
            <p:ph type="sldNum" sz="quarter" idx="12"/>
          </p:nvPr>
        </p:nvSpPr>
        <p:spPr/>
        <p:txBody>
          <a:bodyPr/>
          <a:lstStyle/>
          <a:p>
            <a:fld id="{27E1B059-DD71-49BF-8C90-6371AF0832CA}" type="slidenum">
              <a:rPr lang="en-US" smtClean="0"/>
              <a:t>‹#›</a:t>
            </a:fld>
            <a:endParaRPr lang="en-US"/>
          </a:p>
        </p:txBody>
      </p:sp>
    </p:spTree>
    <p:extLst>
      <p:ext uri="{BB962C8B-B14F-4D97-AF65-F5344CB8AC3E}">
        <p14:creationId xmlns:p14="http://schemas.microsoft.com/office/powerpoint/2010/main" val="234493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1AECF-530E-432F-8118-0AA2AA7424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E8546C-E481-40E7-AEF6-BB75CBB535F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692160-37AD-44C4-8BC8-BE6DA1E8990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88FA05-7F29-48B9-A469-EF53D0A015A8}"/>
              </a:ext>
            </a:extLst>
          </p:cNvPr>
          <p:cNvSpPr>
            <a:spLocks noGrp="1"/>
          </p:cNvSpPr>
          <p:nvPr>
            <p:ph type="dt" sz="half" idx="10"/>
          </p:nvPr>
        </p:nvSpPr>
        <p:spPr/>
        <p:txBody>
          <a:bodyPr/>
          <a:lstStyle/>
          <a:p>
            <a:fld id="{C55F340F-E076-41D9-9919-C4B6780A91CB}" type="datetimeFigureOut">
              <a:rPr lang="en-US" smtClean="0"/>
              <a:t>6/8/2023</a:t>
            </a:fld>
            <a:endParaRPr lang="en-US"/>
          </a:p>
        </p:txBody>
      </p:sp>
      <p:sp>
        <p:nvSpPr>
          <p:cNvPr id="6" name="Footer Placeholder 5">
            <a:extLst>
              <a:ext uri="{FF2B5EF4-FFF2-40B4-BE49-F238E27FC236}">
                <a16:creationId xmlns:a16="http://schemas.microsoft.com/office/drawing/2014/main" id="{7AD9C2D3-3683-4F08-88C7-9F5612A859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B12871-02A7-46FE-B728-FCE5CD66CAC6}"/>
              </a:ext>
            </a:extLst>
          </p:cNvPr>
          <p:cNvSpPr>
            <a:spLocks noGrp="1"/>
          </p:cNvSpPr>
          <p:nvPr>
            <p:ph type="sldNum" sz="quarter" idx="12"/>
          </p:nvPr>
        </p:nvSpPr>
        <p:spPr/>
        <p:txBody>
          <a:bodyPr/>
          <a:lstStyle/>
          <a:p>
            <a:fld id="{27E1B059-DD71-49BF-8C90-6371AF0832CA}" type="slidenum">
              <a:rPr lang="en-US" smtClean="0"/>
              <a:t>‹#›</a:t>
            </a:fld>
            <a:endParaRPr lang="en-US"/>
          </a:p>
        </p:txBody>
      </p:sp>
    </p:spTree>
    <p:extLst>
      <p:ext uri="{BB962C8B-B14F-4D97-AF65-F5344CB8AC3E}">
        <p14:creationId xmlns:p14="http://schemas.microsoft.com/office/powerpoint/2010/main" val="1276705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447B4-2AF1-4B93-B861-CB4C2BA898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8C4B65-066E-4487-B38A-9E2231E743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E230D2A-02A4-4356-8B42-8405DC6CE8C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C36643-1EFA-4A50-880E-18703D08D9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A06037B-F458-4B27-AEAB-339865B4AF9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2194F4-ECE5-472C-BB2C-6F766DFADAD4}"/>
              </a:ext>
            </a:extLst>
          </p:cNvPr>
          <p:cNvSpPr>
            <a:spLocks noGrp="1"/>
          </p:cNvSpPr>
          <p:nvPr>
            <p:ph type="dt" sz="half" idx="10"/>
          </p:nvPr>
        </p:nvSpPr>
        <p:spPr/>
        <p:txBody>
          <a:bodyPr/>
          <a:lstStyle/>
          <a:p>
            <a:fld id="{C55F340F-E076-41D9-9919-C4B6780A91CB}" type="datetimeFigureOut">
              <a:rPr lang="en-US" smtClean="0"/>
              <a:t>6/8/2023</a:t>
            </a:fld>
            <a:endParaRPr lang="en-US"/>
          </a:p>
        </p:txBody>
      </p:sp>
      <p:sp>
        <p:nvSpPr>
          <p:cNvPr id="8" name="Footer Placeholder 7">
            <a:extLst>
              <a:ext uri="{FF2B5EF4-FFF2-40B4-BE49-F238E27FC236}">
                <a16:creationId xmlns:a16="http://schemas.microsoft.com/office/drawing/2014/main" id="{CC1FEE5E-390B-47EA-8330-BC054662B5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5D09F5-4124-47F2-BB18-1B22B1EC6A99}"/>
              </a:ext>
            </a:extLst>
          </p:cNvPr>
          <p:cNvSpPr>
            <a:spLocks noGrp="1"/>
          </p:cNvSpPr>
          <p:nvPr>
            <p:ph type="sldNum" sz="quarter" idx="12"/>
          </p:nvPr>
        </p:nvSpPr>
        <p:spPr/>
        <p:txBody>
          <a:bodyPr/>
          <a:lstStyle/>
          <a:p>
            <a:fld id="{27E1B059-DD71-49BF-8C90-6371AF0832CA}" type="slidenum">
              <a:rPr lang="en-US" smtClean="0"/>
              <a:t>‹#›</a:t>
            </a:fld>
            <a:endParaRPr lang="en-US"/>
          </a:p>
        </p:txBody>
      </p:sp>
    </p:spTree>
    <p:extLst>
      <p:ext uri="{BB962C8B-B14F-4D97-AF65-F5344CB8AC3E}">
        <p14:creationId xmlns:p14="http://schemas.microsoft.com/office/powerpoint/2010/main" val="2886321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109F4-3BF0-4483-B206-1F2D70FD8F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9179F5-A125-443B-BBBC-689C30EDD8CF}"/>
              </a:ext>
            </a:extLst>
          </p:cNvPr>
          <p:cNvSpPr>
            <a:spLocks noGrp="1"/>
          </p:cNvSpPr>
          <p:nvPr>
            <p:ph type="dt" sz="half" idx="10"/>
          </p:nvPr>
        </p:nvSpPr>
        <p:spPr/>
        <p:txBody>
          <a:bodyPr/>
          <a:lstStyle/>
          <a:p>
            <a:fld id="{C55F340F-E076-41D9-9919-C4B6780A91CB}" type="datetimeFigureOut">
              <a:rPr lang="en-US" smtClean="0"/>
              <a:t>6/8/2023</a:t>
            </a:fld>
            <a:endParaRPr lang="en-US"/>
          </a:p>
        </p:txBody>
      </p:sp>
      <p:sp>
        <p:nvSpPr>
          <p:cNvPr id="4" name="Footer Placeholder 3">
            <a:extLst>
              <a:ext uri="{FF2B5EF4-FFF2-40B4-BE49-F238E27FC236}">
                <a16:creationId xmlns:a16="http://schemas.microsoft.com/office/drawing/2014/main" id="{26DE1776-B096-48DA-9021-7760B1541E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E8952F-E23C-4781-B458-BA77CB77D120}"/>
              </a:ext>
            </a:extLst>
          </p:cNvPr>
          <p:cNvSpPr>
            <a:spLocks noGrp="1"/>
          </p:cNvSpPr>
          <p:nvPr>
            <p:ph type="sldNum" sz="quarter" idx="12"/>
          </p:nvPr>
        </p:nvSpPr>
        <p:spPr/>
        <p:txBody>
          <a:bodyPr/>
          <a:lstStyle/>
          <a:p>
            <a:fld id="{27E1B059-DD71-49BF-8C90-6371AF0832CA}" type="slidenum">
              <a:rPr lang="en-US" smtClean="0"/>
              <a:t>‹#›</a:t>
            </a:fld>
            <a:endParaRPr lang="en-US"/>
          </a:p>
        </p:txBody>
      </p:sp>
    </p:spTree>
    <p:extLst>
      <p:ext uri="{BB962C8B-B14F-4D97-AF65-F5344CB8AC3E}">
        <p14:creationId xmlns:p14="http://schemas.microsoft.com/office/powerpoint/2010/main" val="21488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AF08A0-099D-4CEA-916F-18381C4F882C}"/>
              </a:ext>
            </a:extLst>
          </p:cNvPr>
          <p:cNvSpPr>
            <a:spLocks noGrp="1"/>
          </p:cNvSpPr>
          <p:nvPr>
            <p:ph type="dt" sz="half" idx="10"/>
          </p:nvPr>
        </p:nvSpPr>
        <p:spPr/>
        <p:txBody>
          <a:bodyPr/>
          <a:lstStyle/>
          <a:p>
            <a:fld id="{C55F340F-E076-41D9-9919-C4B6780A91CB}" type="datetimeFigureOut">
              <a:rPr lang="en-US" smtClean="0"/>
              <a:t>6/8/2023</a:t>
            </a:fld>
            <a:endParaRPr lang="en-US"/>
          </a:p>
        </p:txBody>
      </p:sp>
      <p:sp>
        <p:nvSpPr>
          <p:cNvPr id="3" name="Footer Placeholder 2">
            <a:extLst>
              <a:ext uri="{FF2B5EF4-FFF2-40B4-BE49-F238E27FC236}">
                <a16:creationId xmlns:a16="http://schemas.microsoft.com/office/drawing/2014/main" id="{7BF3DF12-BBB6-423E-8EAF-180A2935F4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DF8D59-9F4F-4A14-9CDB-0465201B3377}"/>
              </a:ext>
            </a:extLst>
          </p:cNvPr>
          <p:cNvSpPr>
            <a:spLocks noGrp="1"/>
          </p:cNvSpPr>
          <p:nvPr>
            <p:ph type="sldNum" sz="quarter" idx="12"/>
          </p:nvPr>
        </p:nvSpPr>
        <p:spPr/>
        <p:txBody>
          <a:bodyPr/>
          <a:lstStyle/>
          <a:p>
            <a:fld id="{27E1B059-DD71-49BF-8C90-6371AF0832CA}" type="slidenum">
              <a:rPr lang="en-US" smtClean="0"/>
              <a:t>‹#›</a:t>
            </a:fld>
            <a:endParaRPr lang="en-US"/>
          </a:p>
        </p:txBody>
      </p:sp>
    </p:spTree>
    <p:extLst>
      <p:ext uri="{BB962C8B-B14F-4D97-AF65-F5344CB8AC3E}">
        <p14:creationId xmlns:p14="http://schemas.microsoft.com/office/powerpoint/2010/main" val="1921497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188F-2884-4188-A28F-91470C3653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58BD0C-E590-4FB7-A880-C35571E09C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627A8F-1D4C-43B3-A017-8E5198969C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6EF83F7-1A6C-46F6-814C-2152FC1EF26E}"/>
              </a:ext>
            </a:extLst>
          </p:cNvPr>
          <p:cNvSpPr>
            <a:spLocks noGrp="1"/>
          </p:cNvSpPr>
          <p:nvPr>
            <p:ph type="dt" sz="half" idx="10"/>
          </p:nvPr>
        </p:nvSpPr>
        <p:spPr/>
        <p:txBody>
          <a:bodyPr/>
          <a:lstStyle/>
          <a:p>
            <a:fld id="{C55F340F-E076-41D9-9919-C4B6780A91CB}" type="datetimeFigureOut">
              <a:rPr lang="en-US" smtClean="0"/>
              <a:t>6/8/2023</a:t>
            </a:fld>
            <a:endParaRPr lang="en-US"/>
          </a:p>
        </p:txBody>
      </p:sp>
      <p:sp>
        <p:nvSpPr>
          <p:cNvPr id="6" name="Footer Placeholder 5">
            <a:extLst>
              <a:ext uri="{FF2B5EF4-FFF2-40B4-BE49-F238E27FC236}">
                <a16:creationId xmlns:a16="http://schemas.microsoft.com/office/drawing/2014/main" id="{AA3688AA-B8CB-443E-9D8A-C646FB066D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B5469E-32E6-4D08-AF14-0C9AEEBF56A2}"/>
              </a:ext>
            </a:extLst>
          </p:cNvPr>
          <p:cNvSpPr>
            <a:spLocks noGrp="1"/>
          </p:cNvSpPr>
          <p:nvPr>
            <p:ph type="sldNum" sz="quarter" idx="12"/>
          </p:nvPr>
        </p:nvSpPr>
        <p:spPr/>
        <p:txBody>
          <a:bodyPr/>
          <a:lstStyle/>
          <a:p>
            <a:fld id="{27E1B059-DD71-49BF-8C90-6371AF0832CA}" type="slidenum">
              <a:rPr lang="en-US" smtClean="0"/>
              <a:t>‹#›</a:t>
            </a:fld>
            <a:endParaRPr lang="en-US"/>
          </a:p>
        </p:txBody>
      </p:sp>
    </p:spTree>
    <p:extLst>
      <p:ext uri="{BB962C8B-B14F-4D97-AF65-F5344CB8AC3E}">
        <p14:creationId xmlns:p14="http://schemas.microsoft.com/office/powerpoint/2010/main" val="817412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72675-20F2-449B-9CC1-BD290BA532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10C1F8-57AC-49D5-9744-0279D3A9DB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E9A81D-62EE-49BB-9CEB-5284B89A6B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9D9B0D8-DAC9-40E7-9E31-A8CD055B8A3F}"/>
              </a:ext>
            </a:extLst>
          </p:cNvPr>
          <p:cNvSpPr>
            <a:spLocks noGrp="1"/>
          </p:cNvSpPr>
          <p:nvPr>
            <p:ph type="dt" sz="half" idx="10"/>
          </p:nvPr>
        </p:nvSpPr>
        <p:spPr/>
        <p:txBody>
          <a:bodyPr/>
          <a:lstStyle/>
          <a:p>
            <a:fld id="{C55F340F-E076-41D9-9919-C4B6780A91CB}" type="datetimeFigureOut">
              <a:rPr lang="en-US" smtClean="0"/>
              <a:t>6/8/2023</a:t>
            </a:fld>
            <a:endParaRPr lang="en-US"/>
          </a:p>
        </p:txBody>
      </p:sp>
      <p:sp>
        <p:nvSpPr>
          <p:cNvPr id="6" name="Footer Placeholder 5">
            <a:extLst>
              <a:ext uri="{FF2B5EF4-FFF2-40B4-BE49-F238E27FC236}">
                <a16:creationId xmlns:a16="http://schemas.microsoft.com/office/drawing/2014/main" id="{5485F4B1-5DE8-41AB-92A0-DBAB77919D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FB6FAA-227A-428D-9DAD-36B02379D09E}"/>
              </a:ext>
            </a:extLst>
          </p:cNvPr>
          <p:cNvSpPr>
            <a:spLocks noGrp="1"/>
          </p:cNvSpPr>
          <p:nvPr>
            <p:ph type="sldNum" sz="quarter" idx="12"/>
          </p:nvPr>
        </p:nvSpPr>
        <p:spPr/>
        <p:txBody>
          <a:bodyPr/>
          <a:lstStyle/>
          <a:p>
            <a:fld id="{27E1B059-DD71-49BF-8C90-6371AF0832CA}" type="slidenum">
              <a:rPr lang="en-US" smtClean="0"/>
              <a:t>‹#›</a:t>
            </a:fld>
            <a:endParaRPr lang="en-US"/>
          </a:p>
        </p:txBody>
      </p:sp>
    </p:spTree>
    <p:extLst>
      <p:ext uri="{BB962C8B-B14F-4D97-AF65-F5344CB8AC3E}">
        <p14:creationId xmlns:p14="http://schemas.microsoft.com/office/powerpoint/2010/main" val="60557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A7F624-1A86-4342-9B05-6A2BE18C2B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8FDF9C-356A-4655-84CC-1777BE0B80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C4DA87-8D23-4EF9-91C6-85790C3986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5F340F-E076-41D9-9919-C4B6780A91CB}" type="datetimeFigureOut">
              <a:rPr lang="en-US" smtClean="0"/>
              <a:t>6/8/2023</a:t>
            </a:fld>
            <a:endParaRPr lang="en-US"/>
          </a:p>
        </p:txBody>
      </p:sp>
      <p:sp>
        <p:nvSpPr>
          <p:cNvPr id="5" name="Footer Placeholder 4">
            <a:extLst>
              <a:ext uri="{FF2B5EF4-FFF2-40B4-BE49-F238E27FC236}">
                <a16:creationId xmlns:a16="http://schemas.microsoft.com/office/drawing/2014/main" id="{212E5073-4348-453D-AEC3-FF5FD9FEC9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8D8AAD-3817-48C0-9536-CEDF682D1E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E1B059-DD71-49BF-8C90-6371AF0832CA}" type="slidenum">
              <a:rPr lang="en-US" smtClean="0"/>
              <a:t>‹#›</a:t>
            </a:fld>
            <a:endParaRPr lang="en-US"/>
          </a:p>
        </p:txBody>
      </p:sp>
    </p:spTree>
    <p:extLst>
      <p:ext uri="{BB962C8B-B14F-4D97-AF65-F5344CB8AC3E}">
        <p14:creationId xmlns:p14="http://schemas.microsoft.com/office/powerpoint/2010/main" val="176641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6.e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TMi32x53KYc"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fb.watch/kSoebY0zt-/"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1.bp.blogspot.com/-jPpyVe45v24/WHPEbFvOF5I/AAAAAAAAAec/3ZpnTySTDiAsTrrgoc6IdpaBrWM5DrUVACLcB/s1600/hector.jpg"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FD0BFB-75BF-4CB0-8D37-6D2B81C1DD4F}"/>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B2D6AF95-DB51-4EC9-AD1D-7724ADC38875}"/>
              </a:ext>
            </a:extLst>
          </p:cNvPr>
          <p:cNvSpPr txBox="1"/>
          <p:nvPr/>
        </p:nvSpPr>
        <p:spPr>
          <a:xfrm>
            <a:off x="2536692" y="1936376"/>
            <a:ext cx="7118616" cy="2018694"/>
          </a:xfrm>
          <a:prstGeom prst="rect">
            <a:avLst/>
          </a:prstGeom>
          <a:noFill/>
        </p:spPr>
        <p:txBody>
          <a:bodyPr wrap="none" rtlCol="0">
            <a:spAutoFit/>
          </a:bodyPr>
          <a:lstStyle/>
          <a:p>
            <a:pPr algn="ctr">
              <a:lnSpc>
                <a:spcPct val="150000"/>
              </a:lnSpc>
            </a:pPr>
            <a:r>
              <a:rPr lang="en-US" sz="4400" b="1" dirty="0"/>
              <a:t>Local Strategies for </a:t>
            </a:r>
          </a:p>
          <a:p>
            <a:pPr algn="ctr">
              <a:lnSpc>
                <a:spcPct val="150000"/>
              </a:lnSpc>
            </a:pPr>
            <a:r>
              <a:rPr lang="en-US" sz="4400" b="1" dirty="0"/>
              <a:t>Vaccine Community Outreach</a:t>
            </a:r>
          </a:p>
        </p:txBody>
      </p:sp>
    </p:spTree>
    <p:extLst>
      <p:ext uri="{BB962C8B-B14F-4D97-AF65-F5344CB8AC3E}">
        <p14:creationId xmlns:p14="http://schemas.microsoft.com/office/powerpoint/2010/main" val="4290605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139F011E-9FBE-38B2-1C8C-2ADDE150978B}"/>
              </a:ext>
            </a:extLst>
          </p:cNvPr>
          <p:cNvPicPr>
            <a:picLocks noChangeAspect="1"/>
          </p:cNvPicPr>
          <p:nvPr/>
        </p:nvPicPr>
        <p:blipFill rotWithShape="1">
          <a:blip r:embed="rId2"/>
          <a:srcRect r="-1" b="18671"/>
          <a:stretch/>
        </p:blipFill>
        <p:spPr>
          <a:xfrm>
            <a:off x="1504949" y="1550435"/>
            <a:ext cx="4430183" cy="4664097"/>
          </a:xfrm>
          <a:prstGeom prst="rect">
            <a:avLst/>
          </a:prstGeom>
        </p:spPr>
      </p:pic>
      <p:pic>
        <p:nvPicPr>
          <p:cNvPr id="2" name="Picture 1" descr="Graphical user interface, text, application&#10;&#10;Description automatically generated">
            <a:extLst>
              <a:ext uri="{FF2B5EF4-FFF2-40B4-BE49-F238E27FC236}">
                <a16:creationId xmlns:a16="http://schemas.microsoft.com/office/drawing/2014/main" id="{7E7A0DF4-D20B-59CA-4601-7DBE76F2CD08}"/>
              </a:ext>
            </a:extLst>
          </p:cNvPr>
          <p:cNvPicPr>
            <a:picLocks noChangeAspect="1"/>
          </p:cNvPicPr>
          <p:nvPr/>
        </p:nvPicPr>
        <p:blipFill rotWithShape="1">
          <a:blip r:embed="rId3"/>
          <a:srcRect l="1992" r="3023"/>
          <a:stretch/>
        </p:blipFill>
        <p:spPr>
          <a:xfrm>
            <a:off x="7219949" y="1657401"/>
            <a:ext cx="4328583" cy="4557132"/>
          </a:xfrm>
          <a:prstGeom prst="rect">
            <a:avLst/>
          </a:prstGeom>
        </p:spPr>
      </p:pic>
      <p:pic>
        <p:nvPicPr>
          <p:cNvPr id="7" name="Picture 6">
            <a:extLst>
              <a:ext uri="{FF2B5EF4-FFF2-40B4-BE49-F238E27FC236}">
                <a16:creationId xmlns:a16="http://schemas.microsoft.com/office/drawing/2014/main" id="{625B35A4-FF1D-E158-B858-72A379FCEF81}"/>
              </a:ext>
            </a:extLst>
          </p:cNvPr>
          <p:cNvPicPr>
            <a:picLocks noChangeAspect="1"/>
          </p:cNvPicPr>
          <p:nvPr/>
        </p:nvPicPr>
        <p:blipFill>
          <a:blip r:embed="rId4"/>
          <a:stretch>
            <a:fillRect/>
          </a:stretch>
        </p:blipFill>
        <p:spPr>
          <a:xfrm>
            <a:off x="2246042" y="562791"/>
            <a:ext cx="7699915" cy="902286"/>
          </a:xfrm>
          <a:prstGeom prst="rect">
            <a:avLst/>
          </a:prstGeom>
        </p:spPr>
      </p:pic>
    </p:spTree>
    <p:extLst>
      <p:ext uri="{BB962C8B-B14F-4D97-AF65-F5344CB8AC3E}">
        <p14:creationId xmlns:p14="http://schemas.microsoft.com/office/powerpoint/2010/main" val="2844990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1298CD2-2269-7FF2-684C-804A35EDE0B6}"/>
              </a:ext>
            </a:extLst>
          </p:cNvPr>
          <p:cNvSpPr txBox="1"/>
          <p:nvPr/>
        </p:nvSpPr>
        <p:spPr>
          <a:xfrm>
            <a:off x="6336287" y="2160589"/>
            <a:ext cx="2934714" cy="3880773"/>
          </a:xfrm>
          <a:prstGeom prst="rect">
            <a:avLst/>
          </a:prstGeom>
        </p:spPr>
        <p:txBody>
          <a:bodyPr vert="horz" lIns="91440" tIns="45720" rIns="91440" bIns="45720" rtlCol="0">
            <a:normAutofit/>
          </a:bodyPr>
          <a:lstStyle/>
          <a:p>
            <a:pPr>
              <a:lnSpc>
                <a:spcPct val="90000"/>
              </a:lnSpc>
              <a:spcBef>
                <a:spcPts val="1000"/>
              </a:spcBef>
              <a:buClr>
                <a:schemeClr val="accent1"/>
              </a:buClr>
              <a:buSzPct val="80000"/>
              <a:buFont typeface="Wingdings 3" charset="2"/>
              <a:buChar char=""/>
            </a:pPr>
            <a:r>
              <a:rPr lang="en-US" sz="1400" b="0" i="0">
                <a:solidFill>
                  <a:schemeClr val="tx1">
                    <a:lumMod val="75000"/>
                    <a:lumOff val="25000"/>
                  </a:schemeClr>
                </a:solidFill>
                <a:effectLst/>
              </a:rPr>
              <a:t>Cuándo darse su 2.ª dosis: hable con su proveedor de atención médica sobre cuándo debe recibir la 2.ª dosis de su esquema principal.</a:t>
            </a:r>
          </a:p>
          <a:p>
            <a:pPr>
              <a:lnSpc>
                <a:spcPct val="90000"/>
              </a:lnSpc>
              <a:spcBef>
                <a:spcPts val="1000"/>
              </a:spcBef>
              <a:buClr>
                <a:schemeClr val="accent1"/>
              </a:buClr>
              <a:buSzPct val="80000"/>
              <a:buFont typeface="Wingdings 3" charset="2"/>
              <a:buChar char=""/>
            </a:pPr>
            <a:r>
              <a:rPr lang="en-US" sz="1400" b="0" i="0">
                <a:solidFill>
                  <a:schemeClr val="tx1">
                    <a:lumMod val="75000"/>
                    <a:lumOff val="25000"/>
                  </a:schemeClr>
                </a:solidFill>
                <a:effectLst/>
              </a:rPr>
              <a:t>Las personas de 6 meses a 64 años, especialmente varones de 12 a 39 años, pueden considerar recibir una 2.ª dosis principal de una vacuna de Pfizer-BioNTech, Moderna o Novavax 8 semanas después de la 1.ª dosis.</a:t>
            </a:r>
          </a:p>
          <a:p>
            <a:pPr>
              <a:lnSpc>
                <a:spcPct val="90000"/>
              </a:lnSpc>
              <a:spcBef>
                <a:spcPts val="1000"/>
              </a:spcBef>
              <a:buClr>
                <a:schemeClr val="accent1"/>
              </a:buClr>
              <a:buSzPct val="80000"/>
              <a:buFont typeface="Wingdings 3" charset="2"/>
              <a:buChar char=""/>
            </a:pPr>
            <a:r>
              <a:rPr lang="en-US" sz="1400" b="0" i="0">
                <a:solidFill>
                  <a:schemeClr val="tx1">
                    <a:lumMod val="75000"/>
                    <a:lumOff val="25000"/>
                  </a:schemeClr>
                </a:solidFill>
                <a:effectLst/>
              </a:rPr>
              <a:t>Dejar transcurrir un periodo más prolongado entre la 1.ª y la 2.ª dosis puede aumentar el nivel de protección que ofrecen las vacunas</a:t>
            </a:r>
          </a:p>
        </p:txBody>
      </p:sp>
      <p:pic>
        <p:nvPicPr>
          <p:cNvPr id="2" name="Picture 1">
            <a:extLst>
              <a:ext uri="{FF2B5EF4-FFF2-40B4-BE49-F238E27FC236}">
                <a16:creationId xmlns:a16="http://schemas.microsoft.com/office/drawing/2014/main" id="{9FEC0F85-F089-4C39-6D40-045F2424AC72}"/>
              </a:ext>
            </a:extLst>
          </p:cNvPr>
          <p:cNvPicPr>
            <a:picLocks noChangeAspect="1"/>
          </p:cNvPicPr>
          <p:nvPr/>
        </p:nvPicPr>
        <p:blipFill rotWithShape="1">
          <a:blip r:embed="rId2"/>
          <a:srcRect l="17209" r="9801" b="1"/>
          <a:stretch/>
        </p:blipFill>
        <p:spPr>
          <a:xfrm>
            <a:off x="448733" y="2160589"/>
            <a:ext cx="5423429" cy="3882362"/>
          </a:xfrm>
          <a:prstGeom prst="rect">
            <a:avLst/>
          </a:prstGeom>
        </p:spPr>
      </p:pic>
      <p:grpSp>
        <p:nvGrpSpPr>
          <p:cNvPr id="7" name="Group 6">
            <a:extLst>
              <a:ext uri="{FF2B5EF4-FFF2-40B4-BE49-F238E27FC236}">
                <a16:creationId xmlns:a16="http://schemas.microsoft.com/office/drawing/2014/main" id="{54124318-7250-7D2A-6529-A0E38485EE2A}"/>
              </a:ext>
            </a:extLst>
          </p:cNvPr>
          <p:cNvGrpSpPr/>
          <p:nvPr/>
        </p:nvGrpSpPr>
        <p:grpSpPr>
          <a:xfrm>
            <a:off x="1178452" y="893668"/>
            <a:ext cx="7694506" cy="900566"/>
            <a:chOff x="644414" y="1064305"/>
            <a:chExt cx="7694506" cy="900566"/>
          </a:xfrm>
        </p:grpSpPr>
        <p:sp>
          <p:nvSpPr>
            <p:cNvPr id="8" name="Rectangle: Rounded Corners 7">
              <a:extLst>
                <a:ext uri="{FF2B5EF4-FFF2-40B4-BE49-F238E27FC236}">
                  <a16:creationId xmlns:a16="http://schemas.microsoft.com/office/drawing/2014/main" id="{122757D1-F4C0-08AC-EFA2-50950B979327}"/>
                </a:ext>
              </a:extLst>
            </p:cNvPr>
            <p:cNvSpPr/>
            <p:nvPr/>
          </p:nvSpPr>
          <p:spPr>
            <a:xfrm>
              <a:off x="644414" y="1064305"/>
              <a:ext cx="7694506" cy="900566"/>
            </a:xfrm>
            <a:prstGeom prst="roundRect">
              <a:avLst>
                <a:gd name="adj" fmla="val 10000"/>
              </a:avLst>
            </a:prstGeom>
          </p:spPr>
          <p:style>
            <a:lnRef idx="2">
              <a:schemeClr val="lt1">
                <a:hueOff val="0"/>
                <a:satOff val="0"/>
                <a:lumOff val="0"/>
                <a:alphaOff val="0"/>
              </a:schemeClr>
            </a:lnRef>
            <a:fillRef idx="1">
              <a:schemeClr val="accent2">
                <a:hueOff val="-988095"/>
                <a:satOff val="4733"/>
                <a:lumOff val="4379"/>
                <a:alphaOff val="0"/>
              </a:schemeClr>
            </a:fillRef>
            <a:effectRef idx="0">
              <a:schemeClr val="accent2">
                <a:hueOff val="-988095"/>
                <a:satOff val="4733"/>
                <a:lumOff val="4379"/>
                <a:alphaOff val="0"/>
              </a:schemeClr>
            </a:effectRef>
            <a:fontRef idx="minor">
              <a:schemeClr val="lt1"/>
            </a:fontRef>
          </p:style>
        </p:sp>
        <p:sp>
          <p:nvSpPr>
            <p:cNvPr id="20" name="Rectangle: Rounded Corners 4">
              <a:extLst>
                <a:ext uri="{FF2B5EF4-FFF2-40B4-BE49-F238E27FC236}">
                  <a16:creationId xmlns:a16="http://schemas.microsoft.com/office/drawing/2014/main" id="{42F3C96F-156C-6113-A49D-67EEFF7FE7F4}"/>
                </a:ext>
              </a:extLst>
            </p:cNvPr>
            <p:cNvSpPr txBox="1"/>
            <p:nvPr/>
          </p:nvSpPr>
          <p:spPr>
            <a:xfrm>
              <a:off x="670791" y="1090682"/>
              <a:ext cx="6411969" cy="8478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Facebook has been an avenue to talk about the vaccine, COVID, hesitancy. What else was needed? Access, priority at first. Last pocket is those who want vaccine but may still not know how to navigate the system or who may encounter language barriers.</a:t>
              </a:r>
            </a:p>
          </p:txBody>
        </p:sp>
      </p:grpSp>
    </p:spTree>
    <p:extLst>
      <p:ext uri="{BB962C8B-B14F-4D97-AF65-F5344CB8AC3E}">
        <p14:creationId xmlns:p14="http://schemas.microsoft.com/office/powerpoint/2010/main" val="2390651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arge group of people posing for a photo&#10;&#10;Description automatically generated with medium confidence">
            <a:extLst>
              <a:ext uri="{FF2B5EF4-FFF2-40B4-BE49-F238E27FC236}">
                <a16:creationId xmlns:a16="http://schemas.microsoft.com/office/drawing/2014/main" id="{244C1A5F-7848-AE7F-8CCE-6691EE3D5A92}"/>
              </a:ext>
            </a:extLst>
          </p:cNvPr>
          <p:cNvPicPr>
            <a:picLocks noChangeAspect="1"/>
          </p:cNvPicPr>
          <p:nvPr/>
        </p:nvPicPr>
        <p:blipFill>
          <a:blip r:embed="rId3"/>
          <a:stretch>
            <a:fillRect/>
          </a:stretch>
        </p:blipFill>
        <p:spPr>
          <a:xfrm>
            <a:off x="6438129" y="1131993"/>
            <a:ext cx="4602479" cy="4602479"/>
          </a:xfrm>
          <a:prstGeom prst="rect">
            <a:avLst/>
          </a:prstGeom>
        </p:spPr>
      </p:pic>
      <p:graphicFrame>
        <p:nvGraphicFramePr>
          <p:cNvPr id="3" name="Object 2">
            <a:extLst>
              <a:ext uri="{FF2B5EF4-FFF2-40B4-BE49-F238E27FC236}">
                <a16:creationId xmlns:a16="http://schemas.microsoft.com/office/drawing/2014/main" id="{C897DE68-6623-418B-A69B-92D453020EE6}"/>
              </a:ext>
            </a:extLst>
          </p:cNvPr>
          <p:cNvGraphicFramePr>
            <a:graphicFrameLocks noChangeAspect="1"/>
          </p:cNvGraphicFramePr>
          <p:nvPr>
            <p:extLst/>
          </p:nvPr>
        </p:nvGraphicFramePr>
        <p:xfrm>
          <a:off x="1339909" y="1028544"/>
          <a:ext cx="3704341" cy="4792444"/>
        </p:xfrm>
        <a:graphic>
          <a:graphicData uri="http://schemas.openxmlformats.org/presentationml/2006/ole">
            <mc:AlternateContent xmlns:mc="http://schemas.openxmlformats.org/markup-compatibility/2006">
              <mc:Choice xmlns:v="urn:schemas-microsoft-com:vml" Requires="v">
                <p:oleObj spid="_x0000_s1026" name="Acrobat Document" r:id="rId4" imgW="4663440" imgH="6034757" progId="Acrobat.Document.DC">
                  <p:embed/>
                </p:oleObj>
              </mc:Choice>
              <mc:Fallback>
                <p:oleObj name="Acrobat Document" r:id="rId4" imgW="4663440" imgH="6034757" progId="Acrobat.Document.DC">
                  <p:embed/>
                  <p:pic>
                    <p:nvPicPr>
                      <p:cNvPr id="3" name="Object 2">
                        <a:extLst>
                          <a:ext uri="{FF2B5EF4-FFF2-40B4-BE49-F238E27FC236}">
                            <a16:creationId xmlns:a16="http://schemas.microsoft.com/office/drawing/2014/main" id="{C897DE68-6623-418B-A69B-92D453020EE6}"/>
                          </a:ext>
                        </a:extLst>
                      </p:cNvPr>
                      <p:cNvPicPr/>
                      <p:nvPr/>
                    </p:nvPicPr>
                    <p:blipFill>
                      <a:blip r:embed="rId5"/>
                      <a:stretch>
                        <a:fillRect/>
                      </a:stretch>
                    </p:blipFill>
                    <p:spPr>
                      <a:xfrm>
                        <a:off x="1339909" y="1028544"/>
                        <a:ext cx="3704341" cy="4792444"/>
                      </a:xfrm>
                      <a:prstGeom prst="rect">
                        <a:avLst/>
                      </a:prstGeom>
                    </p:spPr>
                  </p:pic>
                </p:oleObj>
              </mc:Fallback>
            </mc:AlternateContent>
          </a:graphicData>
        </a:graphic>
      </p:graphicFrame>
    </p:spTree>
    <p:extLst>
      <p:ext uri="{BB962C8B-B14F-4D97-AF65-F5344CB8AC3E}">
        <p14:creationId xmlns:p14="http://schemas.microsoft.com/office/powerpoint/2010/main" val="2325445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17CC2-8C96-C405-9F84-86DB9BB34D45}"/>
              </a:ext>
            </a:extLst>
          </p:cNvPr>
          <p:cNvSpPr>
            <a:spLocks noGrp="1"/>
          </p:cNvSpPr>
          <p:nvPr>
            <p:ph type="title"/>
          </p:nvPr>
        </p:nvSpPr>
        <p:spPr>
          <a:xfrm>
            <a:off x="985968" y="4473225"/>
            <a:ext cx="8288035" cy="1095059"/>
          </a:xfrm>
        </p:spPr>
        <p:txBody>
          <a:bodyPr vert="horz" lIns="91440" tIns="45720" rIns="91440" bIns="45720" rtlCol="0" anchor="b">
            <a:normAutofit/>
          </a:bodyPr>
          <a:lstStyle/>
          <a:p>
            <a:pPr algn="ctr"/>
            <a:endParaRPr lang="en-US" sz="4800"/>
          </a:p>
        </p:txBody>
      </p:sp>
      <p:pic>
        <p:nvPicPr>
          <p:cNvPr id="7" name="Picture 6">
            <a:extLst>
              <a:ext uri="{FF2B5EF4-FFF2-40B4-BE49-F238E27FC236}">
                <a16:creationId xmlns:a16="http://schemas.microsoft.com/office/drawing/2014/main" id="{8EF847BD-54FF-17DC-CB27-26EC85368D34}"/>
              </a:ext>
            </a:extLst>
          </p:cNvPr>
          <p:cNvPicPr>
            <a:picLocks noChangeAspect="1"/>
          </p:cNvPicPr>
          <p:nvPr/>
        </p:nvPicPr>
        <p:blipFill>
          <a:blip r:embed="rId2"/>
          <a:stretch>
            <a:fillRect/>
          </a:stretch>
        </p:blipFill>
        <p:spPr>
          <a:xfrm>
            <a:off x="1203798" y="934221"/>
            <a:ext cx="2173117" cy="3317736"/>
          </a:xfrm>
          <a:prstGeom prst="rect">
            <a:avLst/>
          </a:prstGeom>
        </p:spPr>
      </p:pic>
      <p:pic>
        <p:nvPicPr>
          <p:cNvPr id="8" name="Picture 7">
            <a:extLst>
              <a:ext uri="{FF2B5EF4-FFF2-40B4-BE49-F238E27FC236}">
                <a16:creationId xmlns:a16="http://schemas.microsoft.com/office/drawing/2014/main" id="{C668B2AC-D053-08D5-840F-B18C3FC4F53C}"/>
              </a:ext>
            </a:extLst>
          </p:cNvPr>
          <p:cNvPicPr>
            <a:picLocks noChangeAspect="1"/>
          </p:cNvPicPr>
          <p:nvPr/>
        </p:nvPicPr>
        <p:blipFill>
          <a:blip r:embed="rId3"/>
          <a:stretch>
            <a:fillRect/>
          </a:stretch>
        </p:blipFill>
        <p:spPr>
          <a:xfrm>
            <a:off x="3882122" y="934221"/>
            <a:ext cx="2488302" cy="3317736"/>
          </a:xfrm>
          <a:prstGeom prst="rect">
            <a:avLst/>
          </a:prstGeom>
        </p:spPr>
      </p:pic>
      <p:pic>
        <p:nvPicPr>
          <p:cNvPr id="6" name="Picture 5">
            <a:extLst>
              <a:ext uri="{FF2B5EF4-FFF2-40B4-BE49-F238E27FC236}">
                <a16:creationId xmlns:a16="http://schemas.microsoft.com/office/drawing/2014/main" id="{C8E35DE0-D5A3-97F9-18EB-DFBABF567C27}"/>
              </a:ext>
            </a:extLst>
          </p:cNvPr>
          <p:cNvPicPr>
            <a:picLocks noChangeAspect="1"/>
          </p:cNvPicPr>
          <p:nvPr/>
        </p:nvPicPr>
        <p:blipFill>
          <a:blip r:embed="rId4"/>
          <a:stretch>
            <a:fillRect/>
          </a:stretch>
        </p:blipFill>
        <p:spPr>
          <a:xfrm>
            <a:off x="928086" y="4499362"/>
            <a:ext cx="9413331" cy="1106067"/>
          </a:xfrm>
          <a:prstGeom prst="rect">
            <a:avLst/>
          </a:prstGeom>
        </p:spPr>
      </p:pic>
    </p:spTree>
    <p:extLst>
      <p:ext uri="{BB962C8B-B14F-4D97-AF65-F5344CB8AC3E}">
        <p14:creationId xmlns:p14="http://schemas.microsoft.com/office/powerpoint/2010/main" val="24424629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CCEB05F-2EA5-8AB9-CC61-6640A77AE3E2}"/>
              </a:ext>
            </a:extLst>
          </p:cNvPr>
          <p:cNvPicPr>
            <a:picLocks noChangeAspect="1"/>
          </p:cNvPicPr>
          <p:nvPr/>
        </p:nvPicPr>
        <p:blipFill rotWithShape="1">
          <a:blip r:embed="rId2">
            <a:duotone>
              <a:prstClr val="black"/>
              <a:prstClr val="white"/>
            </a:duotone>
          </a:blip>
          <a:srcRect l="19358" r="22692"/>
          <a:stretch/>
        </p:blipFill>
        <p:spPr>
          <a:xfrm>
            <a:off x="5123543" y="-1"/>
            <a:ext cx="7065281" cy="6858001"/>
          </a:xfrm>
          <a:custGeom>
            <a:avLst/>
            <a:gdLst/>
            <a:ahLst/>
            <a:cxnLst/>
            <a:rect l="l" t="t" r="r" b="b"/>
            <a:pathLst>
              <a:path w="7065281" h="6858001">
                <a:moveTo>
                  <a:pt x="379987" y="0"/>
                </a:moveTo>
                <a:lnTo>
                  <a:pt x="7065281" y="0"/>
                </a:lnTo>
                <a:lnTo>
                  <a:pt x="7065281"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A1C4418B-FABD-0458-78C0-B303C7F2E301}"/>
              </a:ext>
            </a:extLst>
          </p:cNvPr>
          <p:cNvSpPr>
            <a:spLocks noGrp="1"/>
          </p:cNvSpPr>
          <p:nvPr>
            <p:ph type="title"/>
          </p:nvPr>
        </p:nvSpPr>
        <p:spPr>
          <a:xfrm>
            <a:off x="668866" y="1678666"/>
            <a:ext cx="5123515" cy="2369093"/>
          </a:xfrm>
        </p:spPr>
        <p:txBody>
          <a:bodyPr vert="horz" lIns="91440" tIns="45720" rIns="91440" bIns="45720" rtlCol="0" anchor="b">
            <a:normAutofit/>
          </a:bodyPr>
          <a:lstStyle/>
          <a:p>
            <a:pPr algn="r"/>
            <a:r>
              <a:rPr lang="en-US" sz="4800" b="1"/>
              <a:t>PHONE CALLS</a:t>
            </a:r>
          </a:p>
        </p:txBody>
      </p:sp>
    </p:spTree>
    <p:extLst>
      <p:ext uri="{BB962C8B-B14F-4D97-AF65-F5344CB8AC3E}">
        <p14:creationId xmlns:p14="http://schemas.microsoft.com/office/powerpoint/2010/main" val="624020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B1C06-240B-FFC6-4BFF-B6D3B4BB9EF6}"/>
              </a:ext>
            </a:extLst>
          </p:cNvPr>
          <p:cNvSpPr>
            <a:spLocks noGrp="1"/>
          </p:cNvSpPr>
          <p:nvPr>
            <p:ph type="title"/>
          </p:nvPr>
        </p:nvSpPr>
        <p:spPr/>
        <p:txBody>
          <a:bodyPr/>
          <a:lstStyle/>
          <a:p>
            <a:pPr algn="ctr"/>
            <a:r>
              <a:rPr lang="en-US" dirty="0">
                <a:solidFill>
                  <a:schemeClr val="tx1"/>
                </a:solidFill>
              </a:rPr>
              <a:t>FACEBOOK/WEBSITE PAGES </a:t>
            </a:r>
          </a:p>
        </p:txBody>
      </p:sp>
      <p:pic>
        <p:nvPicPr>
          <p:cNvPr id="8" name="Picture 7">
            <a:extLst>
              <a:ext uri="{FF2B5EF4-FFF2-40B4-BE49-F238E27FC236}">
                <a16:creationId xmlns:a16="http://schemas.microsoft.com/office/drawing/2014/main" id="{1C7D746E-BA05-CD71-3DB3-3667A954A100}"/>
              </a:ext>
            </a:extLst>
          </p:cNvPr>
          <p:cNvPicPr>
            <a:picLocks noChangeAspect="1"/>
          </p:cNvPicPr>
          <p:nvPr/>
        </p:nvPicPr>
        <p:blipFill>
          <a:blip r:embed="rId2"/>
          <a:stretch>
            <a:fillRect/>
          </a:stretch>
        </p:blipFill>
        <p:spPr>
          <a:xfrm>
            <a:off x="885824" y="3066732"/>
            <a:ext cx="15003645" cy="724535"/>
          </a:xfrm>
          <a:prstGeom prst="rect">
            <a:avLst/>
          </a:prstGeom>
        </p:spPr>
      </p:pic>
      <p:pic>
        <p:nvPicPr>
          <p:cNvPr id="10" name="Picture 9">
            <a:extLst>
              <a:ext uri="{FF2B5EF4-FFF2-40B4-BE49-F238E27FC236}">
                <a16:creationId xmlns:a16="http://schemas.microsoft.com/office/drawing/2014/main" id="{A88D5B5D-A8BF-BC82-4B68-1E8C802CD8F2}"/>
              </a:ext>
            </a:extLst>
          </p:cNvPr>
          <p:cNvPicPr>
            <a:picLocks noChangeAspect="1"/>
          </p:cNvPicPr>
          <p:nvPr/>
        </p:nvPicPr>
        <p:blipFill>
          <a:blip r:embed="rId3"/>
          <a:stretch>
            <a:fillRect/>
          </a:stretch>
        </p:blipFill>
        <p:spPr>
          <a:xfrm>
            <a:off x="885824" y="1930400"/>
            <a:ext cx="15003645" cy="724535"/>
          </a:xfrm>
          <a:prstGeom prst="rect">
            <a:avLst/>
          </a:prstGeom>
        </p:spPr>
      </p:pic>
    </p:spTree>
    <p:extLst>
      <p:ext uri="{BB962C8B-B14F-4D97-AF65-F5344CB8AC3E}">
        <p14:creationId xmlns:p14="http://schemas.microsoft.com/office/powerpoint/2010/main" val="8865107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AC4D58-1591-4D9B-A61F-C8A7BDC80346}"/>
              </a:ext>
            </a:extLst>
          </p:cNvPr>
          <p:cNvPicPr>
            <a:picLocks noChangeAspect="1"/>
          </p:cNvPicPr>
          <p:nvPr/>
        </p:nvPicPr>
        <p:blipFill>
          <a:blip r:embed="rId2"/>
          <a:stretch>
            <a:fillRect/>
          </a:stretch>
        </p:blipFill>
        <p:spPr>
          <a:xfrm>
            <a:off x="0" y="0"/>
            <a:ext cx="12192000" cy="6858000"/>
          </a:xfrm>
          <a:prstGeom prst="rect">
            <a:avLst/>
          </a:prstGeom>
        </p:spPr>
      </p:pic>
      <p:pic>
        <p:nvPicPr>
          <p:cNvPr id="2052" name="Picture 4" descr="1884a17af01192dcc2a1">
            <a:extLst>
              <a:ext uri="{FF2B5EF4-FFF2-40B4-BE49-F238E27FC236}">
                <a16:creationId xmlns:a16="http://schemas.microsoft.com/office/drawing/2014/main" id="{879B17C7-57E7-4367-80CE-F473B8D072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7327" y="1357310"/>
            <a:ext cx="3471334" cy="3905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0A2A49E-3C37-4183-A578-75D90CBF1EDA}"/>
              </a:ext>
            </a:extLst>
          </p:cNvPr>
          <p:cNvSpPr txBox="1"/>
          <p:nvPr/>
        </p:nvSpPr>
        <p:spPr>
          <a:xfrm>
            <a:off x="1553037" y="2386605"/>
            <a:ext cx="3828099" cy="923330"/>
          </a:xfrm>
          <a:prstGeom prst="rect">
            <a:avLst/>
          </a:prstGeom>
          <a:noFill/>
        </p:spPr>
        <p:txBody>
          <a:bodyPr wrap="none" rtlCol="0">
            <a:spAutoFit/>
          </a:bodyPr>
          <a:lstStyle/>
          <a:p>
            <a:r>
              <a:rPr lang="en-US" sz="5400" dirty="0"/>
              <a:t>Caitlyn Lewis</a:t>
            </a:r>
          </a:p>
        </p:txBody>
      </p:sp>
      <p:sp>
        <p:nvSpPr>
          <p:cNvPr id="6" name="TextBox 5">
            <a:extLst>
              <a:ext uri="{FF2B5EF4-FFF2-40B4-BE49-F238E27FC236}">
                <a16:creationId xmlns:a16="http://schemas.microsoft.com/office/drawing/2014/main" id="{91381A8B-7917-4704-964B-EAE0AB9A72A6}"/>
              </a:ext>
            </a:extLst>
          </p:cNvPr>
          <p:cNvSpPr txBox="1"/>
          <p:nvPr/>
        </p:nvSpPr>
        <p:spPr>
          <a:xfrm>
            <a:off x="843516" y="3429000"/>
            <a:ext cx="5247142" cy="954107"/>
          </a:xfrm>
          <a:prstGeom prst="rect">
            <a:avLst/>
          </a:prstGeom>
          <a:noFill/>
        </p:spPr>
        <p:txBody>
          <a:bodyPr wrap="none" rtlCol="0">
            <a:spAutoFit/>
          </a:bodyPr>
          <a:lstStyle/>
          <a:p>
            <a:pPr algn="ctr"/>
            <a:r>
              <a:rPr lang="en-US" sz="2800" dirty="0"/>
              <a:t>Community Center for Immigrants </a:t>
            </a:r>
          </a:p>
          <a:p>
            <a:pPr algn="ctr"/>
            <a:r>
              <a:rPr lang="en-US" sz="2800" dirty="0"/>
              <a:t>(CCI)</a:t>
            </a:r>
          </a:p>
        </p:txBody>
      </p:sp>
    </p:spTree>
    <p:extLst>
      <p:ext uri="{BB962C8B-B14F-4D97-AF65-F5344CB8AC3E}">
        <p14:creationId xmlns:p14="http://schemas.microsoft.com/office/powerpoint/2010/main" val="1468608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415611" y="992767"/>
            <a:ext cx="11360800" cy="2736800"/>
          </a:xfrm>
          <a:prstGeom prst="rect">
            <a:avLst/>
          </a:prstGeom>
        </p:spPr>
        <p:txBody>
          <a:bodyPr spcFirstLastPara="1" vert="horz" wrap="square" lIns="121900" tIns="121900" rIns="121900" bIns="121900" rtlCol="0" anchor="b" anchorCtr="0">
            <a:normAutofit/>
          </a:bodyPr>
          <a:lstStyle/>
          <a:p>
            <a:pPr>
              <a:spcBef>
                <a:spcPts val="0"/>
              </a:spcBef>
            </a:pPr>
            <a:r>
              <a:rPr lang="en"/>
              <a:t>Community Center for Immigrants</a:t>
            </a:r>
            <a:endParaRPr/>
          </a:p>
        </p:txBody>
      </p:sp>
      <p:sp>
        <p:nvSpPr>
          <p:cNvPr id="55" name="Google Shape;55;p13"/>
          <p:cNvSpPr txBox="1">
            <a:spLocks noGrp="1"/>
          </p:cNvSpPr>
          <p:nvPr>
            <p:ph type="subTitle" idx="1"/>
          </p:nvPr>
        </p:nvSpPr>
        <p:spPr>
          <a:xfrm>
            <a:off x="415600" y="3778833"/>
            <a:ext cx="11360800" cy="1056800"/>
          </a:xfrm>
          <a:prstGeom prst="rect">
            <a:avLst/>
          </a:prstGeom>
        </p:spPr>
        <p:txBody>
          <a:bodyPr spcFirstLastPara="1" vert="horz" wrap="square" lIns="121900" tIns="121900" rIns="121900" bIns="121900" rtlCol="0" anchor="t" anchorCtr="0">
            <a:normAutofit/>
          </a:bodyPr>
          <a:lstStyle/>
          <a:p>
            <a:pPr>
              <a:spcBef>
                <a:spcPts val="0"/>
              </a:spcBef>
            </a:pPr>
            <a:r>
              <a:rPr lang="en"/>
              <a:t>Vaccine Community Outreach Educational Summit</a:t>
            </a:r>
            <a:endParaRPr/>
          </a:p>
        </p:txBody>
      </p:sp>
      <p:pic>
        <p:nvPicPr>
          <p:cNvPr id="56" name="Google Shape;56;p13"/>
          <p:cNvPicPr preferRelativeResize="0"/>
          <p:nvPr/>
        </p:nvPicPr>
        <p:blipFill>
          <a:blip r:embed="rId3">
            <a:alphaModFix/>
          </a:blip>
          <a:stretch>
            <a:fillRect/>
          </a:stretch>
        </p:blipFill>
        <p:spPr>
          <a:xfrm>
            <a:off x="5578367" y="4884901"/>
            <a:ext cx="1392900" cy="13929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a:t>Overview</a:t>
            </a:r>
            <a:endParaRPr/>
          </a:p>
        </p:txBody>
      </p:sp>
      <p:sp>
        <p:nvSpPr>
          <p:cNvPr id="62" name="Google Shape;62;p14"/>
          <p:cNvSpPr txBox="1">
            <a:spLocks noGrp="1"/>
          </p:cNvSpPr>
          <p:nvPr>
            <p:ph type="body" idx="1"/>
          </p:nvPr>
        </p:nvSpPr>
        <p:spPr>
          <a:xfrm>
            <a:off x="415600" y="1536633"/>
            <a:ext cx="8743600" cy="4555200"/>
          </a:xfrm>
          <a:prstGeom prst="rect">
            <a:avLst/>
          </a:prstGeom>
        </p:spPr>
        <p:txBody>
          <a:bodyPr spcFirstLastPara="1" vert="horz" wrap="square" lIns="121900" tIns="121900" rIns="121900" bIns="121900" rtlCol="0" anchor="t" anchorCtr="0">
            <a:normAutofit fontScale="92500"/>
          </a:bodyPr>
          <a:lstStyle/>
          <a:p>
            <a:pPr>
              <a:buClr>
                <a:schemeClr val="dk1"/>
              </a:buClr>
            </a:pPr>
            <a:r>
              <a:rPr lang="en">
                <a:solidFill>
                  <a:schemeClr val="dk1"/>
                </a:solidFill>
              </a:rPr>
              <a:t>Most of our participants are refugees from Southeast Asia and Africa</a:t>
            </a:r>
            <a:endParaRPr>
              <a:solidFill>
                <a:schemeClr val="dk1"/>
              </a:solidFill>
            </a:endParaRPr>
          </a:p>
          <a:p>
            <a:pPr>
              <a:buClr>
                <a:schemeClr val="dk1"/>
              </a:buClr>
            </a:pPr>
            <a:r>
              <a:rPr lang="en">
                <a:solidFill>
                  <a:schemeClr val="dk1"/>
                </a:solidFill>
              </a:rPr>
              <a:t>We provide:</a:t>
            </a:r>
            <a:endParaRPr>
              <a:solidFill>
                <a:schemeClr val="dk1"/>
              </a:solidFill>
            </a:endParaRPr>
          </a:p>
          <a:p>
            <a:pPr lvl="1">
              <a:buClr>
                <a:schemeClr val="dk1"/>
              </a:buClr>
            </a:pPr>
            <a:r>
              <a:rPr lang="en">
                <a:solidFill>
                  <a:schemeClr val="dk1"/>
                </a:solidFill>
              </a:rPr>
              <a:t>Virtual civics and literacy education to refugees and immigrants </a:t>
            </a:r>
            <a:endParaRPr>
              <a:solidFill>
                <a:schemeClr val="dk1"/>
              </a:solidFill>
            </a:endParaRPr>
          </a:p>
          <a:p>
            <a:pPr lvl="1">
              <a:buClr>
                <a:schemeClr val="dk1"/>
              </a:buClr>
            </a:pPr>
            <a:r>
              <a:rPr lang="en">
                <a:solidFill>
                  <a:schemeClr val="dk1"/>
                </a:solidFill>
              </a:rPr>
              <a:t>In house immigration legal services (DOJ recognized)</a:t>
            </a:r>
            <a:endParaRPr>
              <a:solidFill>
                <a:schemeClr val="dk1"/>
              </a:solidFill>
            </a:endParaRPr>
          </a:p>
          <a:p>
            <a:pPr lvl="1">
              <a:buClr>
                <a:schemeClr val="dk1"/>
              </a:buClr>
            </a:pPr>
            <a:r>
              <a:rPr lang="en">
                <a:solidFill>
                  <a:schemeClr val="dk1"/>
                </a:solidFill>
              </a:rPr>
              <a:t>Experiential learning field trips</a:t>
            </a:r>
            <a:endParaRPr>
              <a:solidFill>
                <a:schemeClr val="dk1"/>
              </a:solidFill>
            </a:endParaRPr>
          </a:p>
          <a:p>
            <a:pPr>
              <a:buClr>
                <a:schemeClr val="dk1"/>
              </a:buClr>
            </a:pPr>
            <a:r>
              <a:rPr lang="en">
                <a:solidFill>
                  <a:schemeClr val="dk1"/>
                </a:solidFill>
              </a:rPr>
              <a:t>In addition to this, we had been helping people get relief from struggles caused by COVID-19 :</a:t>
            </a:r>
            <a:endParaRPr>
              <a:solidFill>
                <a:schemeClr val="dk1"/>
              </a:solidFill>
            </a:endParaRPr>
          </a:p>
          <a:p>
            <a:pPr lvl="1">
              <a:buClr>
                <a:schemeClr val="dk1"/>
              </a:buClr>
            </a:pPr>
            <a:r>
              <a:rPr lang="en">
                <a:solidFill>
                  <a:schemeClr val="dk1"/>
                </a:solidFill>
              </a:rPr>
              <a:t>Applying for state benefits, unemployment, access to food banks</a:t>
            </a:r>
            <a:endParaRPr>
              <a:solidFill>
                <a:schemeClr val="dk1"/>
              </a:solidFill>
            </a:endParaRPr>
          </a:p>
          <a:p>
            <a:pPr lvl="1">
              <a:buClr>
                <a:schemeClr val="dk1"/>
              </a:buClr>
            </a:pPr>
            <a:r>
              <a:rPr lang="en">
                <a:solidFill>
                  <a:schemeClr val="dk1"/>
                </a:solidFill>
              </a:rPr>
              <a:t>Scheduling vaccinations</a:t>
            </a:r>
            <a:endParaRPr>
              <a:solidFill>
                <a:schemeClr val="dk1"/>
              </a:solidFill>
            </a:endParaRPr>
          </a:p>
          <a:p>
            <a:pPr lvl="1">
              <a:buClr>
                <a:schemeClr val="dk1"/>
              </a:buClr>
            </a:pPr>
            <a:r>
              <a:rPr lang="en">
                <a:solidFill>
                  <a:schemeClr val="dk1"/>
                </a:solidFill>
              </a:rPr>
              <a:t>Helping to find local clinics/information about COVID-19 questions</a:t>
            </a:r>
            <a:endParaRPr>
              <a:solidFill>
                <a:schemeClr val="dk1"/>
              </a:solidFill>
            </a:endParaRPr>
          </a:p>
        </p:txBody>
      </p:sp>
      <p:pic>
        <p:nvPicPr>
          <p:cNvPr id="63" name="Google Shape;63;p14"/>
          <p:cNvPicPr preferRelativeResize="0"/>
          <p:nvPr/>
        </p:nvPicPr>
        <p:blipFill>
          <a:blip r:embed="rId3">
            <a:alphaModFix/>
          </a:blip>
          <a:stretch>
            <a:fillRect/>
          </a:stretch>
        </p:blipFill>
        <p:spPr>
          <a:xfrm>
            <a:off x="9232267" y="768468"/>
            <a:ext cx="2598167" cy="346423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a:t>Successes </a:t>
            </a:r>
            <a:endParaRPr/>
          </a:p>
        </p:txBody>
      </p:sp>
      <p:sp>
        <p:nvSpPr>
          <p:cNvPr id="69" name="Google Shape;69;p15"/>
          <p:cNvSpPr txBox="1">
            <a:spLocks noGrp="1"/>
          </p:cNvSpPr>
          <p:nvPr>
            <p:ph type="body" idx="1"/>
          </p:nvPr>
        </p:nvSpPr>
        <p:spPr>
          <a:xfrm>
            <a:off x="415600" y="1536633"/>
            <a:ext cx="7318800" cy="4555200"/>
          </a:xfrm>
          <a:prstGeom prst="rect">
            <a:avLst/>
          </a:prstGeom>
        </p:spPr>
        <p:txBody>
          <a:bodyPr spcFirstLastPara="1" vert="horz" wrap="square" lIns="121900" tIns="121900" rIns="121900" bIns="121900" rtlCol="0" anchor="t" anchorCtr="0">
            <a:normAutofit/>
          </a:bodyPr>
          <a:lstStyle/>
          <a:p>
            <a:pPr>
              <a:buClr>
                <a:schemeClr val="dk1"/>
              </a:buClr>
            </a:pPr>
            <a:r>
              <a:rPr lang="en">
                <a:solidFill>
                  <a:schemeClr val="dk1"/>
                </a:solidFill>
              </a:rPr>
              <a:t>Amplifying current participant stories about why they chose to get vaccinated.</a:t>
            </a:r>
            <a:endParaRPr>
              <a:solidFill>
                <a:schemeClr val="dk1"/>
              </a:solidFill>
            </a:endParaRPr>
          </a:p>
          <a:p>
            <a:pPr>
              <a:buClr>
                <a:schemeClr val="dk1"/>
              </a:buClr>
            </a:pPr>
            <a:r>
              <a:rPr lang="en">
                <a:solidFill>
                  <a:schemeClr val="dk1"/>
                </a:solidFill>
              </a:rPr>
              <a:t>Hosting virtual access sessions &amp; including COVID-19 educational programming with all of our events.</a:t>
            </a:r>
            <a:endParaRPr>
              <a:solidFill>
                <a:schemeClr val="dk1"/>
              </a:solidFill>
            </a:endParaRPr>
          </a:p>
          <a:p>
            <a:pPr>
              <a:buClr>
                <a:schemeClr val="dk1"/>
              </a:buClr>
            </a:pPr>
            <a:r>
              <a:rPr lang="en">
                <a:solidFill>
                  <a:schemeClr val="dk1"/>
                </a:solidFill>
              </a:rPr>
              <a:t>One-on-one conversations with the families we serve.</a:t>
            </a:r>
            <a:endParaRPr>
              <a:solidFill>
                <a:schemeClr val="dk1"/>
              </a:solidFill>
            </a:endParaRPr>
          </a:p>
        </p:txBody>
      </p:sp>
      <p:pic>
        <p:nvPicPr>
          <p:cNvPr id="70" name="Google Shape;70;p15"/>
          <p:cNvPicPr preferRelativeResize="0"/>
          <p:nvPr/>
        </p:nvPicPr>
        <p:blipFill>
          <a:blip r:embed="rId3">
            <a:alphaModFix/>
          </a:blip>
          <a:stretch>
            <a:fillRect/>
          </a:stretch>
        </p:blipFill>
        <p:spPr>
          <a:xfrm>
            <a:off x="8078204" y="1126200"/>
            <a:ext cx="3816133" cy="512203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20CE94-8716-43E3-926F-E4DAE9BA345F}"/>
              </a:ext>
            </a:extLst>
          </p:cNvPr>
          <p:cNvPicPr>
            <a:picLocks noChangeAspect="1"/>
          </p:cNvPicPr>
          <p:nvPr/>
        </p:nvPicPr>
        <p:blipFill>
          <a:blip r:embed="rId3"/>
          <a:stretch>
            <a:fillRect/>
          </a:stretch>
        </p:blipFill>
        <p:spPr>
          <a:xfrm>
            <a:off x="0" y="62753"/>
            <a:ext cx="12192000" cy="6858000"/>
          </a:xfrm>
          <a:prstGeom prst="rect">
            <a:avLst/>
          </a:prstGeom>
        </p:spPr>
      </p:pic>
      <p:sp>
        <p:nvSpPr>
          <p:cNvPr id="6" name="TextBox 5">
            <a:extLst>
              <a:ext uri="{FF2B5EF4-FFF2-40B4-BE49-F238E27FC236}">
                <a16:creationId xmlns:a16="http://schemas.microsoft.com/office/drawing/2014/main" id="{23719023-93DD-466A-A489-D5BEE04F22EB}"/>
              </a:ext>
            </a:extLst>
          </p:cNvPr>
          <p:cNvSpPr txBox="1"/>
          <p:nvPr/>
        </p:nvSpPr>
        <p:spPr>
          <a:xfrm>
            <a:off x="2208621" y="484095"/>
            <a:ext cx="7953844" cy="646331"/>
          </a:xfrm>
          <a:prstGeom prst="rect">
            <a:avLst/>
          </a:prstGeom>
          <a:noFill/>
        </p:spPr>
        <p:txBody>
          <a:bodyPr wrap="none" rtlCol="0">
            <a:spAutoFit/>
          </a:bodyPr>
          <a:lstStyle/>
          <a:p>
            <a:r>
              <a:rPr lang="en-US" sz="3600" b="1" u="sng" dirty="0"/>
              <a:t>Vaccine Community Outreach Specialists</a:t>
            </a:r>
          </a:p>
        </p:txBody>
      </p:sp>
      <p:sp>
        <p:nvSpPr>
          <p:cNvPr id="7" name="TextBox 6">
            <a:extLst>
              <a:ext uri="{FF2B5EF4-FFF2-40B4-BE49-F238E27FC236}">
                <a16:creationId xmlns:a16="http://schemas.microsoft.com/office/drawing/2014/main" id="{05EED6D8-5D09-436A-97FC-50378DCE71F7}"/>
              </a:ext>
            </a:extLst>
          </p:cNvPr>
          <p:cNvSpPr txBox="1"/>
          <p:nvPr/>
        </p:nvSpPr>
        <p:spPr>
          <a:xfrm>
            <a:off x="498904" y="1860186"/>
            <a:ext cx="3556387" cy="830997"/>
          </a:xfrm>
          <a:prstGeom prst="rect">
            <a:avLst/>
          </a:prstGeom>
          <a:noFill/>
        </p:spPr>
        <p:txBody>
          <a:bodyPr wrap="square" rtlCol="0">
            <a:spAutoFit/>
          </a:bodyPr>
          <a:lstStyle/>
          <a:p>
            <a:pPr algn="ctr"/>
            <a:r>
              <a:rPr lang="en-US" sz="3200" dirty="0"/>
              <a:t>Laura Cunningham</a:t>
            </a:r>
          </a:p>
          <a:p>
            <a:pPr algn="ctr"/>
            <a:r>
              <a:rPr lang="en-US" sz="1600" dirty="0"/>
              <a:t>laura@wisconsinliteracy.org</a:t>
            </a:r>
          </a:p>
        </p:txBody>
      </p:sp>
      <p:pic>
        <p:nvPicPr>
          <p:cNvPr id="2052" name="Picture 4" descr="Laura Cunningham">
            <a:extLst>
              <a:ext uri="{FF2B5EF4-FFF2-40B4-BE49-F238E27FC236}">
                <a16:creationId xmlns:a16="http://schemas.microsoft.com/office/drawing/2014/main" id="{4FCE7525-88E9-47F3-838C-3BC1B1C3B7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4247" y="2990430"/>
            <a:ext cx="142875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ill Housley">
            <a:extLst>
              <a:ext uri="{FF2B5EF4-FFF2-40B4-BE49-F238E27FC236}">
                <a16:creationId xmlns:a16="http://schemas.microsoft.com/office/drawing/2014/main" id="{33CC6D78-D09C-45D0-982B-D33DDF7688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7584" y="2990430"/>
            <a:ext cx="142875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atricia Wilson">
            <a:extLst>
              <a:ext uri="{FF2B5EF4-FFF2-40B4-BE49-F238E27FC236}">
                <a16:creationId xmlns:a16="http://schemas.microsoft.com/office/drawing/2014/main" id="{3CECB79D-75F8-4F77-BE4C-DCC240852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80921" y="2990430"/>
            <a:ext cx="1428750" cy="1905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7D50A13-94F1-481E-9B76-CA42291271E7}"/>
              </a:ext>
            </a:extLst>
          </p:cNvPr>
          <p:cNvSpPr txBox="1"/>
          <p:nvPr/>
        </p:nvSpPr>
        <p:spPr>
          <a:xfrm>
            <a:off x="4123765" y="1668495"/>
            <a:ext cx="3556387" cy="1077218"/>
          </a:xfrm>
          <a:prstGeom prst="rect">
            <a:avLst/>
          </a:prstGeom>
          <a:noFill/>
        </p:spPr>
        <p:txBody>
          <a:bodyPr wrap="square" rtlCol="0">
            <a:spAutoFit/>
          </a:bodyPr>
          <a:lstStyle/>
          <a:p>
            <a:pPr algn="ctr">
              <a:lnSpc>
                <a:spcPct val="150000"/>
              </a:lnSpc>
            </a:pPr>
            <a:r>
              <a:rPr lang="en-US" sz="3200" dirty="0"/>
              <a:t>Will Housley</a:t>
            </a:r>
          </a:p>
          <a:p>
            <a:pPr algn="ctr"/>
            <a:r>
              <a:rPr lang="en-US" sz="1600" dirty="0"/>
              <a:t>will@wisconsinliteracy.org</a:t>
            </a:r>
          </a:p>
        </p:txBody>
      </p:sp>
      <p:sp>
        <p:nvSpPr>
          <p:cNvPr id="14" name="TextBox 13">
            <a:extLst>
              <a:ext uri="{FF2B5EF4-FFF2-40B4-BE49-F238E27FC236}">
                <a16:creationId xmlns:a16="http://schemas.microsoft.com/office/drawing/2014/main" id="{F449B9EF-7C55-4320-A65F-E90E50900AC3}"/>
              </a:ext>
            </a:extLst>
          </p:cNvPr>
          <p:cNvSpPr txBox="1"/>
          <p:nvPr/>
        </p:nvSpPr>
        <p:spPr>
          <a:xfrm>
            <a:off x="7748626" y="1668495"/>
            <a:ext cx="3556387" cy="1077218"/>
          </a:xfrm>
          <a:prstGeom prst="rect">
            <a:avLst/>
          </a:prstGeom>
          <a:noFill/>
        </p:spPr>
        <p:txBody>
          <a:bodyPr wrap="square" rtlCol="0">
            <a:spAutoFit/>
          </a:bodyPr>
          <a:lstStyle/>
          <a:p>
            <a:pPr algn="ctr">
              <a:lnSpc>
                <a:spcPct val="150000"/>
              </a:lnSpc>
            </a:pPr>
            <a:r>
              <a:rPr lang="en-US" sz="3200" dirty="0"/>
              <a:t>Patricia Wilson</a:t>
            </a:r>
          </a:p>
          <a:p>
            <a:pPr algn="ctr"/>
            <a:r>
              <a:rPr lang="en-US" sz="1600" dirty="0"/>
              <a:t>patricia@wisconsinliteracy.org</a:t>
            </a:r>
          </a:p>
        </p:txBody>
      </p:sp>
    </p:spTree>
    <p:extLst>
      <p:ext uri="{BB962C8B-B14F-4D97-AF65-F5344CB8AC3E}">
        <p14:creationId xmlns:p14="http://schemas.microsoft.com/office/powerpoint/2010/main" val="3076976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a:t>Stumbling Blocks</a:t>
            </a:r>
            <a:endParaRPr/>
          </a:p>
        </p:txBody>
      </p:sp>
      <p:sp>
        <p:nvSpPr>
          <p:cNvPr id="76" name="Google Shape;76;p16"/>
          <p:cNvSpPr txBox="1">
            <a:spLocks noGrp="1"/>
          </p:cNvSpPr>
          <p:nvPr>
            <p:ph type="body" idx="1"/>
          </p:nvPr>
        </p:nvSpPr>
        <p:spPr>
          <a:xfrm>
            <a:off x="415600" y="1536633"/>
            <a:ext cx="6880000" cy="4555200"/>
          </a:xfrm>
          <a:prstGeom prst="rect">
            <a:avLst/>
          </a:prstGeom>
        </p:spPr>
        <p:txBody>
          <a:bodyPr spcFirstLastPara="1" vert="horz" wrap="square" lIns="121900" tIns="121900" rIns="121900" bIns="121900" rtlCol="0" anchor="t" anchorCtr="0">
            <a:normAutofit/>
          </a:bodyPr>
          <a:lstStyle/>
          <a:p>
            <a:pPr>
              <a:buClr>
                <a:schemeClr val="dk1"/>
              </a:buClr>
            </a:pPr>
            <a:r>
              <a:rPr lang="en">
                <a:solidFill>
                  <a:schemeClr val="dk1"/>
                </a:solidFill>
              </a:rPr>
              <a:t>Social media posts not gaining as much attention and traction as we first had hoped.</a:t>
            </a:r>
            <a:endParaRPr>
              <a:solidFill>
                <a:schemeClr val="dk1"/>
              </a:solidFill>
            </a:endParaRPr>
          </a:p>
          <a:p>
            <a:pPr>
              <a:buClr>
                <a:schemeClr val="dk1"/>
              </a:buClr>
            </a:pPr>
            <a:r>
              <a:rPr lang="en">
                <a:solidFill>
                  <a:schemeClr val="dk1"/>
                </a:solidFill>
              </a:rPr>
              <a:t>COVID-19 fatigue - people believing they didn’t have to worry about the pandemic anymore. </a:t>
            </a:r>
            <a:endParaRPr>
              <a:solidFill>
                <a:schemeClr val="dk1"/>
              </a:solidFill>
            </a:endParaRPr>
          </a:p>
          <a:p>
            <a:pPr>
              <a:buClr>
                <a:schemeClr val="dk1"/>
              </a:buClr>
            </a:pPr>
            <a:r>
              <a:rPr lang="en">
                <a:solidFill>
                  <a:schemeClr val="dk1"/>
                </a:solidFill>
              </a:rPr>
              <a:t>Language barriers and creating video content to pair with written content.</a:t>
            </a:r>
            <a:endParaRPr>
              <a:solidFill>
                <a:schemeClr val="dk1"/>
              </a:solidFill>
            </a:endParaRPr>
          </a:p>
          <a:p>
            <a:pPr lvl="1"/>
            <a:r>
              <a:rPr lang="en" u="sng">
                <a:solidFill>
                  <a:schemeClr val="hlink"/>
                </a:solidFill>
                <a:hlinkClick r:id="rId3"/>
              </a:rPr>
              <a:t>https://www.youtube.com/watch?v=TMi32x53KYc</a:t>
            </a:r>
            <a:endParaRPr/>
          </a:p>
          <a:p>
            <a:pPr indent="0">
              <a:spcBef>
                <a:spcPts val="1600"/>
              </a:spcBef>
              <a:spcAft>
                <a:spcPts val="1600"/>
              </a:spcAft>
              <a:buNone/>
            </a:pPr>
            <a:endParaRPr/>
          </a:p>
        </p:txBody>
      </p:sp>
      <p:pic>
        <p:nvPicPr>
          <p:cNvPr id="77" name="Google Shape;77;p16"/>
          <p:cNvPicPr preferRelativeResize="0"/>
          <p:nvPr/>
        </p:nvPicPr>
        <p:blipFill>
          <a:blip r:embed="rId4">
            <a:alphaModFix/>
          </a:blip>
          <a:stretch>
            <a:fillRect/>
          </a:stretch>
        </p:blipFill>
        <p:spPr>
          <a:xfrm>
            <a:off x="7295600" y="1841133"/>
            <a:ext cx="4490000" cy="284633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C9E88C-CDE7-40A2-A748-2725CF1F71A0}"/>
              </a:ext>
            </a:extLst>
          </p:cNvPr>
          <p:cNvPicPr>
            <a:picLocks noChangeAspect="1"/>
          </p:cNvPicPr>
          <p:nvPr/>
        </p:nvPicPr>
        <p:blipFill>
          <a:blip r:embed="rId3"/>
          <a:stretch>
            <a:fillRect/>
          </a:stretch>
        </p:blipFill>
        <p:spPr>
          <a:xfrm>
            <a:off x="0" y="0"/>
            <a:ext cx="12192000" cy="6858000"/>
          </a:xfrm>
          <a:prstGeom prst="rect">
            <a:avLst/>
          </a:prstGeom>
        </p:spPr>
      </p:pic>
      <p:pic>
        <p:nvPicPr>
          <p:cNvPr id="3076" name="Picture 4" descr="20220912_093857_edited.jpg">
            <a:extLst>
              <a:ext uri="{FF2B5EF4-FFF2-40B4-BE49-F238E27FC236}">
                <a16:creationId xmlns:a16="http://schemas.microsoft.com/office/drawing/2014/main" id="{EE67AE9F-6586-4201-9CBD-14AFEF8CF4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4176" y="1604963"/>
            <a:ext cx="3219450" cy="32194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E83B30B-A338-492D-8D16-2B2BECC5C798}"/>
              </a:ext>
            </a:extLst>
          </p:cNvPr>
          <p:cNvSpPr txBox="1"/>
          <p:nvPr/>
        </p:nvSpPr>
        <p:spPr>
          <a:xfrm>
            <a:off x="2238374" y="2143125"/>
            <a:ext cx="2415598" cy="923330"/>
          </a:xfrm>
          <a:prstGeom prst="rect">
            <a:avLst/>
          </a:prstGeom>
          <a:noFill/>
        </p:spPr>
        <p:txBody>
          <a:bodyPr wrap="none" rtlCol="0">
            <a:spAutoFit/>
          </a:bodyPr>
          <a:lstStyle/>
          <a:p>
            <a:r>
              <a:rPr lang="en-US" sz="5400" dirty="0"/>
              <a:t>Pa Thao</a:t>
            </a:r>
          </a:p>
        </p:txBody>
      </p:sp>
      <p:sp>
        <p:nvSpPr>
          <p:cNvPr id="5" name="TextBox 4">
            <a:extLst>
              <a:ext uri="{FF2B5EF4-FFF2-40B4-BE49-F238E27FC236}">
                <a16:creationId xmlns:a16="http://schemas.microsoft.com/office/drawing/2014/main" id="{C5050EAA-570C-4E3E-BA6F-1B7BE18D93EE}"/>
              </a:ext>
            </a:extLst>
          </p:cNvPr>
          <p:cNvSpPr txBox="1"/>
          <p:nvPr/>
        </p:nvSpPr>
        <p:spPr>
          <a:xfrm>
            <a:off x="346895" y="3214688"/>
            <a:ext cx="6198556" cy="954107"/>
          </a:xfrm>
          <a:prstGeom prst="rect">
            <a:avLst/>
          </a:prstGeom>
          <a:noFill/>
        </p:spPr>
        <p:txBody>
          <a:bodyPr wrap="none" rtlCol="0">
            <a:spAutoFit/>
          </a:bodyPr>
          <a:lstStyle/>
          <a:p>
            <a:pPr algn="ctr"/>
            <a:r>
              <a:rPr lang="en-US" sz="2800" dirty="0"/>
              <a:t>Black and Brown </a:t>
            </a:r>
            <a:r>
              <a:rPr lang="en-US" sz="2800" dirty="0" err="1"/>
              <a:t>Womyn</a:t>
            </a:r>
            <a:r>
              <a:rPr lang="en-US" sz="2800" dirty="0"/>
              <a:t> Power Coalition</a:t>
            </a:r>
          </a:p>
          <a:p>
            <a:pPr algn="ctr"/>
            <a:r>
              <a:rPr lang="en-US" sz="2800" dirty="0"/>
              <a:t>(BBWPC)</a:t>
            </a:r>
          </a:p>
        </p:txBody>
      </p:sp>
    </p:spTree>
    <p:extLst>
      <p:ext uri="{BB962C8B-B14F-4D97-AF65-F5344CB8AC3E}">
        <p14:creationId xmlns:p14="http://schemas.microsoft.com/office/powerpoint/2010/main" val="26347345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194446" y="5615148"/>
            <a:ext cx="930754" cy="0"/>
          </a:xfrm>
          <a:prstGeom prst="line">
            <a:avLst/>
          </a:prstGeom>
          <a:ln w="28575" cap="flat">
            <a:solidFill>
              <a:srgbClr val="EFEDEB"/>
            </a:solidFill>
            <a:prstDash val="solid"/>
            <a:headEnd type="none" w="sm" len="sm"/>
            <a:tailEnd type="none" w="sm" len="sm"/>
          </a:ln>
        </p:spPr>
      </p:sp>
      <p:sp>
        <p:nvSpPr>
          <p:cNvPr id="3" name="AutoShape 3"/>
          <p:cNvSpPr/>
          <p:nvPr/>
        </p:nvSpPr>
        <p:spPr>
          <a:xfrm>
            <a:off x="3869156" y="1206813"/>
            <a:ext cx="7560844" cy="19049"/>
          </a:xfrm>
          <a:prstGeom prst="line">
            <a:avLst/>
          </a:prstGeom>
          <a:ln w="28575" cap="flat">
            <a:solidFill>
              <a:schemeClr val="tx1"/>
            </a:solidFill>
            <a:prstDash val="solid"/>
            <a:headEnd type="none" w="sm" len="sm"/>
            <a:tailEnd type="none" w="sm" len="sm"/>
          </a:ln>
        </p:spPr>
      </p:sp>
      <p:sp>
        <p:nvSpPr>
          <p:cNvPr id="4" name="Freeform 4"/>
          <p:cNvSpPr/>
          <p:nvPr/>
        </p:nvSpPr>
        <p:spPr>
          <a:xfrm>
            <a:off x="685800" y="1754509"/>
            <a:ext cx="10537269" cy="3588275"/>
          </a:xfrm>
          <a:custGeom>
            <a:avLst/>
            <a:gdLst/>
            <a:ahLst/>
            <a:cxnLst/>
            <a:rect l="l" t="t" r="r" b="b"/>
            <a:pathLst>
              <a:path w="15805903" h="5382412">
                <a:moveTo>
                  <a:pt x="0" y="0"/>
                </a:moveTo>
                <a:lnTo>
                  <a:pt x="15805903" y="0"/>
                </a:lnTo>
                <a:lnTo>
                  <a:pt x="15805903" y="5382412"/>
                </a:lnTo>
                <a:lnTo>
                  <a:pt x="0" y="5382412"/>
                </a:lnTo>
                <a:lnTo>
                  <a:pt x="0" y="0"/>
                </a:lnTo>
                <a:close/>
              </a:path>
            </a:pathLst>
          </a:custGeom>
          <a:blipFill>
            <a:blip r:embed="rId2">
              <a:alphaModFix amt="54000"/>
            </a:blip>
            <a:stretch>
              <a:fillRect t="-53368" b="-63938"/>
            </a:stretch>
          </a:blipFill>
        </p:spPr>
      </p:sp>
      <p:sp>
        <p:nvSpPr>
          <p:cNvPr id="5" name="TextBox 5"/>
          <p:cNvSpPr txBox="1"/>
          <p:nvPr/>
        </p:nvSpPr>
        <p:spPr>
          <a:xfrm>
            <a:off x="1036154" y="2536795"/>
            <a:ext cx="9722753" cy="2011448"/>
          </a:xfrm>
          <a:prstGeom prst="rect">
            <a:avLst/>
          </a:prstGeom>
        </p:spPr>
        <p:txBody>
          <a:bodyPr lIns="0" tIns="0" rIns="0" bIns="0" rtlCol="0" anchor="t">
            <a:spAutoFit/>
          </a:bodyPr>
          <a:lstStyle/>
          <a:p>
            <a:pPr>
              <a:lnSpc>
                <a:spcPts val="8213"/>
              </a:lnSpc>
            </a:pPr>
            <a:r>
              <a:rPr lang="en-US" sz="5866" dirty="0">
                <a:latin typeface="HK Grotesk Bold"/>
              </a:rPr>
              <a:t>COVID-19 VACCINE OUTREACH</a:t>
            </a:r>
          </a:p>
        </p:txBody>
      </p:sp>
      <p:sp>
        <p:nvSpPr>
          <p:cNvPr id="6" name="TextBox 6"/>
          <p:cNvSpPr txBox="1"/>
          <p:nvPr/>
        </p:nvSpPr>
        <p:spPr>
          <a:xfrm>
            <a:off x="7320097" y="5967731"/>
            <a:ext cx="3805103" cy="416589"/>
          </a:xfrm>
          <a:prstGeom prst="rect">
            <a:avLst/>
          </a:prstGeom>
        </p:spPr>
        <p:txBody>
          <a:bodyPr lIns="0" tIns="0" rIns="0" bIns="0" rtlCol="0" anchor="t">
            <a:spAutoFit/>
          </a:bodyPr>
          <a:lstStyle/>
          <a:p>
            <a:pPr algn="r">
              <a:lnSpc>
                <a:spcPts val="1680"/>
              </a:lnSpc>
              <a:spcBef>
                <a:spcPct val="0"/>
              </a:spcBef>
            </a:pPr>
            <a:r>
              <a:rPr lang="en-US" sz="1200" spc="119">
                <a:latin typeface="Sukar"/>
              </a:rPr>
              <a:t>WI Health Literacy Presentation | June, 8th, 2023</a:t>
            </a:r>
          </a:p>
        </p:txBody>
      </p:sp>
      <p:sp>
        <p:nvSpPr>
          <p:cNvPr id="7" name="TextBox 7"/>
          <p:cNvSpPr txBox="1"/>
          <p:nvPr/>
        </p:nvSpPr>
        <p:spPr>
          <a:xfrm>
            <a:off x="4143476" y="872862"/>
            <a:ext cx="7479564" cy="218008"/>
          </a:xfrm>
          <a:prstGeom prst="rect">
            <a:avLst/>
          </a:prstGeom>
        </p:spPr>
        <p:txBody>
          <a:bodyPr wrap="square" lIns="0" tIns="0" rIns="0" bIns="0" rtlCol="0" anchor="t">
            <a:spAutoFit/>
          </a:bodyPr>
          <a:lstStyle/>
          <a:p>
            <a:pPr>
              <a:lnSpc>
                <a:spcPts val="1680"/>
              </a:lnSpc>
              <a:spcBef>
                <a:spcPct val="0"/>
              </a:spcBef>
            </a:pPr>
            <a:r>
              <a:rPr lang="en-US" spc="119" dirty="0">
                <a:latin typeface="Sukar"/>
              </a:rPr>
              <a:t>BLACK &amp; BROWN WOMYN POWER COALITION,  INC.  | 2023</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211366" y="421606"/>
            <a:ext cx="1839522" cy="1839522"/>
          </a:xfrm>
          <a:custGeom>
            <a:avLst/>
            <a:gdLst/>
            <a:ahLst/>
            <a:cxnLst/>
            <a:rect l="l" t="t" r="r" b="b"/>
            <a:pathLst>
              <a:path w="2759283" h="2759283">
                <a:moveTo>
                  <a:pt x="0" y="0"/>
                </a:moveTo>
                <a:lnTo>
                  <a:pt x="2759284" y="0"/>
                </a:lnTo>
                <a:lnTo>
                  <a:pt x="2759284" y="2759283"/>
                </a:lnTo>
                <a:lnTo>
                  <a:pt x="0" y="2759283"/>
                </a:lnTo>
                <a:lnTo>
                  <a:pt x="0" y="0"/>
                </a:lnTo>
                <a:close/>
              </a:path>
            </a:pathLst>
          </a:custGeom>
          <a:blipFill>
            <a:blip r:embed="rId2"/>
            <a:stretch>
              <a:fillRect/>
            </a:stretch>
          </a:blipFill>
        </p:spPr>
      </p:sp>
      <p:sp>
        <p:nvSpPr>
          <p:cNvPr id="5" name="Freeform 5"/>
          <p:cNvSpPr/>
          <p:nvPr/>
        </p:nvSpPr>
        <p:spPr>
          <a:xfrm>
            <a:off x="128941" y="4477247"/>
            <a:ext cx="2004369" cy="2004369"/>
          </a:xfrm>
          <a:custGeom>
            <a:avLst/>
            <a:gdLst/>
            <a:ahLst/>
            <a:cxnLst/>
            <a:rect l="l" t="t" r="r" b="b"/>
            <a:pathLst>
              <a:path w="3006554" h="3006554">
                <a:moveTo>
                  <a:pt x="0" y="0"/>
                </a:moveTo>
                <a:lnTo>
                  <a:pt x="3006553" y="0"/>
                </a:lnTo>
                <a:lnTo>
                  <a:pt x="3006553" y="3006554"/>
                </a:lnTo>
                <a:lnTo>
                  <a:pt x="0" y="3006554"/>
                </a:lnTo>
                <a:lnTo>
                  <a:pt x="0" y="0"/>
                </a:lnTo>
                <a:close/>
              </a:path>
            </a:pathLst>
          </a:custGeom>
          <a:blipFill>
            <a:blip r:embed="rId3"/>
            <a:stretch>
              <a:fillRect/>
            </a:stretch>
          </a:blipFill>
        </p:spPr>
      </p:sp>
      <p:sp>
        <p:nvSpPr>
          <p:cNvPr id="6" name="Freeform 6"/>
          <p:cNvSpPr/>
          <p:nvPr/>
        </p:nvSpPr>
        <p:spPr>
          <a:xfrm>
            <a:off x="124660" y="2662050"/>
            <a:ext cx="2012933" cy="1815197"/>
          </a:xfrm>
          <a:custGeom>
            <a:avLst/>
            <a:gdLst/>
            <a:ahLst/>
            <a:cxnLst/>
            <a:rect l="l" t="t" r="r" b="b"/>
            <a:pathLst>
              <a:path w="3019399" h="2722795">
                <a:moveTo>
                  <a:pt x="0" y="0"/>
                </a:moveTo>
                <a:lnTo>
                  <a:pt x="3019399" y="0"/>
                </a:lnTo>
                <a:lnTo>
                  <a:pt x="3019399" y="2722796"/>
                </a:lnTo>
                <a:lnTo>
                  <a:pt x="0" y="2722796"/>
                </a:lnTo>
                <a:lnTo>
                  <a:pt x="0" y="0"/>
                </a:lnTo>
                <a:close/>
              </a:path>
            </a:pathLst>
          </a:custGeom>
          <a:blipFill>
            <a:blip r:embed="rId4"/>
            <a:stretch>
              <a:fillRect b="-10893"/>
            </a:stretch>
          </a:blipFill>
        </p:spPr>
      </p:sp>
      <p:sp>
        <p:nvSpPr>
          <p:cNvPr id="7" name="TextBox 7"/>
          <p:cNvSpPr txBox="1"/>
          <p:nvPr/>
        </p:nvSpPr>
        <p:spPr>
          <a:xfrm>
            <a:off x="2916345" y="2400272"/>
            <a:ext cx="7311455" cy="3306611"/>
          </a:xfrm>
          <a:prstGeom prst="rect">
            <a:avLst/>
          </a:prstGeom>
        </p:spPr>
        <p:txBody>
          <a:bodyPr lIns="0" tIns="0" rIns="0" bIns="0" rtlCol="0" anchor="t">
            <a:spAutoFit/>
          </a:bodyPr>
          <a:lstStyle/>
          <a:p>
            <a:pPr>
              <a:lnSpc>
                <a:spcPts val="2879"/>
              </a:lnSpc>
            </a:pPr>
            <a:r>
              <a:rPr lang="en-US" sz="1799" dirty="0">
                <a:solidFill>
                  <a:srgbClr val="545454"/>
                </a:solidFill>
                <a:latin typeface="Sukar"/>
              </a:rPr>
              <a:t>Mission</a:t>
            </a:r>
          </a:p>
          <a:p>
            <a:pPr algn="just">
              <a:lnSpc>
                <a:spcPts val="2879"/>
              </a:lnSpc>
            </a:pPr>
            <a:r>
              <a:rPr lang="en-US" sz="1799" dirty="0">
                <a:solidFill>
                  <a:srgbClr val="545454"/>
                </a:solidFill>
                <a:latin typeface="Sukar Bold"/>
              </a:rPr>
              <a:t>Building the capacities of Black and Brown advocates and their communities to end violence against </a:t>
            </a:r>
            <a:r>
              <a:rPr lang="en-US" sz="1799" dirty="0" err="1">
                <a:solidFill>
                  <a:srgbClr val="545454"/>
                </a:solidFill>
                <a:latin typeface="Sukar Bold"/>
              </a:rPr>
              <a:t>womyn</a:t>
            </a:r>
            <a:r>
              <a:rPr lang="en-US" sz="1799" dirty="0">
                <a:solidFill>
                  <a:srgbClr val="545454"/>
                </a:solidFill>
                <a:latin typeface="Sukar Bold"/>
              </a:rPr>
              <a:t>, queer and trans </a:t>
            </a:r>
            <a:r>
              <a:rPr lang="en-US" sz="1799" dirty="0" err="1">
                <a:solidFill>
                  <a:srgbClr val="545454"/>
                </a:solidFill>
                <a:latin typeface="Sukar Bold"/>
              </a:rPr>
              <a:t>folx</a:t>
            </a:r>
            <a:r>
              <a:rPr lang="en-US" sz="1799" dirty="0">
                <a:solidFill>
                  <a:srgbClr val="545454"/>
                </a:solidFill>
                <a:latin typeface="Sukar Bold"/>
              </a:rPr>
              <a:t>, and young people.</a:t>
            </a:r>
          </a:p>
          <a:p>
            <a:pPr>
              <a:lnSpc>
                <a:spcPts val="2879"/>
              </a:lnSpc>
            </a:pPr>
            <a:endParaRPr lang="en-US" sz="1799" dirty="0">
              <a:solidFill>
                <a:srgbClr val="545454"/>
              </a:solidFill>
              <a:latin typeface="Sukar Bold"/>
            </a:endParaRPr>
          </a:p>
          <a:p>
            <a:pPr>
              <a:lnSpc>
                <a:spcPts val="2879"/>
              </a:lnSpc>
            </a:pPr>
            <a:r>
              <a:rPr lang="en-US" sz="1799" dirty="0">
                <a:solidFill>
                  <a:srgbClr val="545454"/>
                </a:solidFill>
                <a:latin typeface="Sukar"/>
              </a:rPr>
              <a:t>Vision </a:t>
            </a:r>
          </a:p>
          <a:p>
            <a:pPr algn="just">
              <a:lnSpc>
                <a:spcPts val="2879"/>
              </a:lnSpc>
            </a:pPr>
            <a:r>
              <a:rPr lang="en-US" sz="1799" dirty="0">
                <a:solidFill>
                  <a:srgbClr val="545454"/>
                </a:solidFill>
                <a:latin typeface="Sukar Bold"/>
              </a:rPr>
              <a:t>A bold healthy community lead by liberated and powerful Black, Brown, </a:t>
            </a:r>
            <a:r>
              <a:rPr lang="en-US" sz="1799" dirty="0" err="1">
                <a:solidFill>
                  <a:srgbClr val="545454"/>
                </a:solidFill>
                <a:latin typeface="Sukar Bold"/>
              </a:rPr>
              <a:t>womyn</a:t>
            </a:r>
            <a:r>
              <a:rPr lang="en-US" sz="1799" dirty="0">
                <a:solidFill>
                  <a:srgbClr val="545454"/>
                </a:solidFill>
                <a:latin typeface="Sukar Bold"/>
              </a:rPr>
              <a:t>, queer and trans </a:t>
            </a:r>
            <a:r>
              <a:rPr lang="en-US" sz="1799" dirty="0" err="1">
                <a:solidFill>
                  <a:srgbClr val="545454"/>
                </a:solidFill>
                <a:latin typeface="Sukar Bold"/>
              </a:rPr>
              <a:t>folx</a:t>
            </a:r>
            <a:r>
              <a:rPr lang="en-US" sz="1799" dirty="0">
                <a:solidFill>
                  <a:srgbClr val="545454"/>
                </a:solidFill>
                <a:latin typeface="Sukar Bold"/>
              </a:rPr>
              <a:t>, and young people.</a:t>
            </a:r>
          </a:p>
          <a:p>
            <a:pPr>
              <a:lnSpc>
                <a:spcPts val="2879"/>
              </a:lnSpc>
            </a:pPr>
            <a:endParaRPr lang="en-US" sz="1799" dirty="0">
              <a:solidFill>
                <a:srgbClr val="545454"/>
              </a:solidFill>
              <a:latin typeface="Sukar Bold"/>
            </a:endParaRPr>
          </a:p>
        </p:txBody>
      </p:sp>
      <p:sp>
        <p:nvSpPr>
          <p:cNvPr id="8" name="TextBox 8"/>
          <p:cNvSpPr txBox="1"/>
          <p:nvPr/>
        </p:nvSpPr>
        <p:spPr>
          <a:xfrm>
            <a:off x="2890023" y="645976"/>
            <a:ext cx="7894517" cy="1580176"/>
          </a:xfrm>
          <a:prstGeom prst="rect">
            <a:avLst/>
          </a:prstGeom>
        </p:spPr>
        <p:txBody>
          <a:bodyPr wrap="square" lIns="0" tIns="0" rIns="0" bIns="0" rtlCol="0" anchor="t">
            <a:spAutoFit/>
          </a:bodyPr>
          <a:lstStyle/>
          <a:p>
            <a:pPr algn="just">
              <a:lnSpc>
                <a:spcPts val="14001"/>
              </a:lnSpc>
              <a:spcBef>
                <a:spcPct val="0"/>
              </a:spcBef>
            </a:pPr>
            <a:r>
              <a:rPr lang="en-US" sz="7200" dirty="0">
                <a:solidFill>
                  <a:srgbClr val="545454"/>
                </a:solidFill>
                <a:latin typeface="Moontime"/>
              </a:rPr>
              <a:t>Mission &amp; Vison</a:t>
            </a:r>
          </a:p>
        </p:txBody>
      </p:sp>
      <p:sp>
        <p:nvSpPr>
          <p:cNvPr id="9" name="TextBox 9"/>
          <p:cNvSpPr txBox="1"/>
          <p:nvPr/>
        </p:nvSpPr>
        <p:spPr>
          <a:xfrm>
            <a:off x="9612412" y="6478412"/>
            <a:ext cx="2579588" cy="198581"/>
          </a:xfrm>
          <a:prstGeom prst="rect">
            <a:avLst/>
          </a:prstGeom>
        </p:spPr>
        <p:txBody>
          <a:bodyPr lIns="0" tIns="0" rIns="0" bIns="0" rtlCol="0" anchor="t">
            <a:spAutoFit/>
          </a:bodyPr>
          <a:lstStyle/>
          <a:p>
            <a:pPr>
              <a:lnSpc>
                <a:spcPts val="1680"/>
              </a:lnSpc>
              <a:spcBef>
                <a:spcPct val="0"/>
              </a:spcBef>
            </a:pPr>
            <a:r>
              <a:rPr lang="en-US" sz="1200" spc="59">
                <a:solidFill>
                  <a:srgbClr val="545454"/>
                </a:solidFill>
                <a:latin typeface="Sukar"/>
              </a:rPr>
              <a:t>www.bbwpcoalition.org/</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806912" y="751830"/>
            <a:ext cx="9196437" cy="6634701"/>
          </a:xfrm>
          <a:prstGeom prst="rect">
            <a:avLst/>
          </a:prstGeom>
        </p:spPr>
        <p:txBody>
          <a:bodyPr lIns="0" tIns="0" rIns="0" bIns="0" rtlCol="0" anchor="t">
            <a:spAutoFit/>
          </a:bodyPr>
          <a:lstStyle/>
          <a:p>
            <a:pPr>
              <a:lnSpc>
                <a:spcPts val="2531"/>
              </a:lnSpc>
            </a:pPr>
            <a:r>
              <a:rPr lang="en-US" sz="1808" spc="181">
                <a:solidFill>
                  <a:srgbClr val="000000"/>
                </a:solidFill>
                <a:latin typeface="Sukar"/>
              </a:rPr>
              <a:t>2012- Gap identified for services- training &amp; technical assistances for culturally specific advocates and providers.</a:t>
            </a:r>
          </a:p>
          <a:p>
            <a:pPr>
              <a:lnSpc>
                <a:spcPts val="2531"/>
              </a:lnSpc>
            </a:pPr>
            <a:endParaRPr lang="en-US" sz="1808" spc="181">
              <a:solidFill>
                <a:srgbClr val="000000"/>
              </a:solidFill>
              <a:latin typeface="Sukar"/>
            </a:endParaRPr>
          </a:p>
          <a:p>
            <a:pPr>
              <a:lnSpc>
                <a:spcPts val="2531"/>
              </a:lnSpc>
            </a:pPr>
            <a:endParaRPr lang="en-US" sz="1808" spc="181">
              <a:solidFill>
                <a:srgbClr val="000000"/>
              </a:solidFill>
              <a:latin typeface="Sukar"/>
            </a:endParaRPr>
          </a:p>
          <a:p>
            <a:pPr>
              <a:lnSpc>
                <a:spcPts val="2531"/>
              </a:lnSpc>
            </a:pPr>
            <a:r>
              <a:rPr lang="en-US" sz="1808" spc="181">
                <a:solidFill>
                  <a:srgbClr val="000000"/>
                </a:solidFill>
                <a:latin typeface="Sukar"/>
              </a:rPr>
              <a:t>2016- Wisconsin Women's Training Institute Created as an LLC</a:t>
            </a:r>
          </a:p>
          <a:p>
            <a:pPr marL="390369" lvl="1" indent="-195184">
              <a:lnSpc>
                <a:spcPts val="2531"/>
              </a:lnSpc>
              <a:buFont typeface="Arial"/>
              <a:buChar char="•"/>
            </a:pPr>
            <a:r>
              <a:rPr lang="en-US" sz="1808" spc="181">
                <a:solidFill>
                  <a:srgbClr val="000000"/>
                </a:solidFill>
                <a:latin typeface="Sukar"/>
              </a:rPr>
              <a:t>Culturally specific domestic violence training for advocates &amp; providers</a:t>
            </a:r>
          </a:p>
          <a:p>
            <a:pPr marL="390369" lvl="1" indent="-195184">
              <a:lnSpc>
                <a:spcPts val="2531"/>
              </a:lnSpc>
              <a:buFont typeface="Arial"/>
              <a:buChar char="•"/>
            </a:pPr>
            <a:r>
              <a:rPr lang="en-US" sz="1808" spc="181">
                <a:solidFill>
                  <a:srgbClr val="000000"/>
                </a:solidFill>
                <a:latin typeface="Sukar"/>
              </a:rPr>
              <a:t>Hmong WI Family Strengthening Helpline provider</a:t>
            </a:r>
          </a:p>
          <a:p>
            <a:pPr>
              <a:lnSpc>
                <a:spcPts val="2531"/>
              </a:lnSpc>
            </a:pPr>
            <a:endParaRPr lang="en-US" sz="1808" spc="181">
              <a:solidFill>
                <a:srgbClr val="000000"/>
              </a:solidFill>
              <a:latin typeface="Sukar"/>
            </a:endParaRPr>
          </a:p>
          <a:p>
            <a:pPr>
              <a:lnSpc>
                <a:spcPts val="2531"/>
              </a:lnSpc>
            </a:pPr>
            <a:r>
              <a:rPr lang="en-US" sz="1808" spc="181">
                <a:solidFill>
                  <a:srgbClr val="000000"/>
                </a:solidFill>
                <a:latin typeface="Sukar"/>
              </a:rPr>
              <a:t>2019- BBWPC Non-profit Statues approved June </a:t>
            </a:r>
          </a:p>
          <a:p>
            <a:pPr marL="390369" lvl="1" indent="-195184">
              <a:lnSpc>
                <a:spcPts val="2531"/>
              </a:lnSpc>
              <a:buFont typeface="Arial"/>
              <a:buChar char="•"/>
            </a:pPr>
            <a:r>
              <a:rPr lang="en-US" sz="1808" spc="181">
                <a:solidFill>
                  <a:srgbClr val="000000"/>
                </a:solidFill>
                <a:latin typeface="Sukar"/>
              </a:rPr>
              <a:t>funded Power Up Eau Claire</a:t>
            </a:r>
          </a:p>
          <a:p>
            <a:pPr marL="390369" lvl="1" indent="-195184">
              <a:lnSpc>
                <a:spcPts val="2531"/>
              </a:lnSpc>
              <a:buFont typeface="Arial"/>
              <a:buChar char="•"/>
            </a:pPr>
            <a:r>
              <a:rPr lang="en-US" sz="1808" spc="181">
                <a:solidFill>
                  <a:srgbClr val="000000"/>
                </a:solidFill>
                <a:latin typeface="Sukar"/>
              </a:rPr>
              <a:t>1st state grant contract for training as a nonprofit</a:t>
            </a:r>
          </a:p>
          <a:p>
            <a:pPr marL="390369" lvl="1" indent="-195184">
              <a:lnSpc>
                <a:spcPts val="2531"/>
              </a:lnSpc>
              <a:buFont typeface="Arial"/>
              <a:buChar char="•"/>
            </a:pPr>
            <a:r>
              <a:rPr lang="en-US" sz="1808" spc="181">
                <a:solidFill>
                  <a:srgbClr val="000000"/>
                </a:solidFill>
                <a:latin typeface="Sukar"/>
              </a:rPr>
              <a:t>physical office Jan 2020</a:t>
            </a:r>
          </a:p>
          <a:p>
            <a:pPr>
              <a:lnSpc>
                <a:spcPts val="2531"/>
              </a:lnSpc>
            </a:pPr>
            <a:endParaRPr lang="en-US" sz="1808" spc="181">
              <a:solidFill>
                <a:srgbClr val="000000"/>
              </a:solidFill>
              <a:latin typeface="Sukar"/>
            </a:endParaRPr>
          </a:p>
          <a:p>
            <a:pPr>
              <a:lnSpc>
                <a:spcPts val="2531"/>
              </a:lnSpc>
            </a:pPr>
            <a:r>
              <a:rPr lang="en-US" sz="1808" spc="181">
                <a:solidFill>
                  <a:srgbClr val="000000"/>
                </a:solidFill>
                <a:latin typeface="Sukar"/>
              </a:rPr>
              <a:t>2023- Continuing Development &amp; Capacity Building</a:t>
            </a:r>
          </a:p>
          <a:p>
            <a:pPr marL="390369" lvl="1" indent="-195184">
              <a:lnSpc>
                <a:spcPts val="2531"/>
              </a:lnSpc>
              <a:buFont typeface="Arial"/>
              <a:buChar char="•"/>
            </a:pPr>
            <a:r>
              <a:rPr lang="en-US" sz="1808" spc="181">
                <a:solidFill>
                  <a:srgbClr val="000000"/>
                </a:solidFill>
                <a:latin typeface="Sukar"/>
              </a:rPr>
              <a:t>Power Up Eau Claire</a:t>
            </a:r>
          </a:p>
          <a:p>
            <a:pPr marL="390369" lvl="1" indent="-195184">
              <a:lnSpc>
                <a:spcPts val="2531"/>
              </a:lnSpc>
              <a:buFont typeface="Arial"/>
              <a:buChar char="•"/>
            </a:pPr>
            <a:r>
              <a:rPr lang="en-US" sz="1808" spc="181">
                <a:solidFill>
                  <a:srgbClr val="000000"/>
                </a:solidFill>
                <a:latin typeface="Sukar"/>
              </a:rPr>
              <a:t>WI Hmong Family Strengthening Helpline</a:t>
            </a:r>
          </a:p>
          <a:p>
            <a:pPr marL="390369" lvl="1" indent="-195184">
              <a:lnSpc>
                <a:spcPts val="2531"/>
              </a:lnSpc>
              <a:buFont typeface="Arial"/>
              <a:buChar char="•"/>
            </a:pPr>
            <a:r>
              <a:rPr lang="en-US" sz="1808" spc="181">
                <a:solidFill>
                  <a:srgbClr val="000000"/>
                </a:solidFill>
                <a:latin typeface="Sukar"/>
              </a:rPr>
              <a:t>WWTI</a:t>
            </a:r>
          </a:p>
          <a:p>
            <a:pPr marL="390369" lvl="1" indent="-195184">
              <a:lnSpc>
                <a:spcPts val="2531"/>
              </a:lnSpc>
              <a:buFont typeface="Arial"/>
              <a:buChar char="•"/>
            </a:pPr>
            <a:r>
              <a:rPr lang="en-US" sz="1808" spc="181">
                <a:solidFill>
                  <a:srgbClr val="000000"/>
                </a:solidFill>
                <a:latin typeface="Sukar"/>
              </a:rPr>
              <a:t>Hmong DV/SA TA &amp; Training</a:t>
            </a:r>
          </a:p>
          <a:p>
            <a:pPr>
              <a:lnSpc>
                <a:spcPts val="2251"/>
              </a:lnSpc>
            </a:pPr>
            <a:endParaRPr lang="en-US" sz="1808" spc="181">
              <a:solidFill>
                <a:srgbClr val="000000"/>
              </a:solidFill>
              <a:latin typeface="Sukar"/>
            </a:endParaRPr>
          </a:p>
          <a:p>
            <a:pPr>
              <a:lnSpc>
                <a:spcPts val="2251"/>
              </a:lnSpc>
            </a:pPr>
            <a:endParaRPr lang="en-US" sz="1808" spc="181">
              <a:solidFill>
                <a:srgbClr val="000000"/>
              </a:solidFill>
              <a:latin typeface="Sukar"/>
            </a:endParaRPr>
          </a:p>
          <a:p>
            <a:pPr>
              <a:lnSpc>
                <a:spcPts val="2251"/>
              </a:lnSpc>
              <a:spcBef>
                <a:spcPct val="0"/>
              </a:spcBef>
            </a:pPr>
            <a:endParaRPr lang="en-US" sz="1808" spc="181">
              <a:solidFill>
                <a:srgbClr val="000000"/>
              </a:solidFill>
              <a:latin typeface="Sukar"/>
            </a:endParaRPr>
          </a:p>
        </p:txBody>
      </p:sp>
      <p:sp>
        <p:nvSpPr>
          <p:cNvPr id="3" name="Freeform 3"/>
          <p:cNvSpPr/>
          <p:nvPr/>
        </p:nvSpPr>
        <p:spPr>
          <a:xfrm>
            <a:off x="1618103" y="4971515"/>
            <a:ext cx="941942" cy="941942"/>
          </a:xfrm>
          <a:custGeom>
            <a:avLst/>
            <a:gdLst/>
            <a:ahLst/>
            <a:cxnLst/>
            <a:rect l="l" t="t" r="r" b="b"/>
            <a:pathLst>
              <a:path w="1412913" h="1412913">
                <a:moveTo>
                  <a:pt x="0" y="0"/>
                </a:moveTo>
                <a:lnTo>
                  <a:pt x="1412913" y="0"/>
                </a:lnTo>
                <a:lnTo>
                  <a:pt x="1412913" y="1412913"/>
                </a:lnTo>
                <a:lnTo>
                  <a:pt x="0" y="1412913"/>
                </a:lnTo>
                <a:lnTo>
                  <a:pt x="0" y="0"/>
                </a:lnTo>
                <a:close/>
              </a:path>
            </a:pathLst>
          </a:custGeom>
          <a:blipFill>
            <a:blip r:embed="rId2"/>
            <a:stretch>
              <a:fillRect/>
            </a:stretch>
          </a:blipFill>
        </p:spPr>
      </p:sp>
      <p:sp>
        <p:nvSpPr>
          <p:cNvPr id="4" name="Freeform 4"/>
          <p:cNvSpPr/>
          <p:nvPr/>
        </p:nvSpPr>
        <p:spPr>
          <a:xfrm>
            <a:off x="1618103" y="2081500"/>
            <a:ext cx="941942" cy="941942"/>
          </a:xfrm>
          <a:custGeom>
            <a:avLst/>
            <a:gdLst/>
            <a:ahLst/>
            <a:cxnLst/>
            <a:rect l="l" t="t" r="r" b="b"/>
            <a:pathLst>
              <a:path w="1412913" h="1412913">
                <a:moveTo>
                  <a:pt x="0" y="0"/>
                </a:moveTo>
                <a:lnTo>
                  <a:pt x="1412913" y="0"/>
                </a:lnTo>
                <a:lnTo>
                  <a:pt x="1412913" y="1412913"/>
                </a:lnTo>
                <a:lnTo>
                  <a:pt x="0" y="1412913"/>
                </a:lnTo>
                <a:lnTo>
                  <a:pt x="0" y="0"/>
                </a:lnTo>
                <a:close/>
              </a:path>
            </a:pathLst>
          </a:custGeom>
          <a:blipFill>
            <a:blip r:embed="rId3"/>
            <a:stretch>
              <a:fillRect/>
            </a:stretch>
          </a:blipFill>
        </p:spPr>
      </p:sp>
      <p:sp>
        <p:nvSpPr>
          <p:cNvPr id="5" name="Freeform 5"/>
          <p:cNvSpPr/>
          <p:nvPr/>
        </p:nvSpPr>
        <p:spPr>
          <a:xfrm>
            <a:off x="1618103" y="3429000"/>
            <a:ext cx="941942" cy="941942"/>
          </a:xfrm>
          <a:custGeom>
            <a:avLst/>
            <a:gdLst/>
            <a:ahLst/>
            <a:cxnLst/>
            <a:rect l="l" t="t" r="r" b="b"/>
            <a:pathLst>
              <a:path w="1412913" h="1412913">
                <a:moveTo>
                  <a:pt x="0" y="0"/>
                </a:moveTo>
                <a:lnTo>
                  <a:pt x="1412913" y="0"/>
                </a:lnTo>
                <a:lnTo>
                  <a:pt x="1412913" y="1412913"/>
                </a:lnTo>
                <a:lnTo>
                  <a:pt x="0" y="1412913"/>
                </a:lnTo>
                <a:lnTo>
                  <a:pt x="0" y="0"/>
                </a:lnTo>
                <a:close/>
              </a:path>
            </a:pathLst>
          </a:custGeom>
          <a:blipFill>
            <a:blip r:embed="rId4"/>
            <a:stretch>
              <a:fillRect/>
            </a:stretch>
          </a:blipFill>
        </p:spPr>
      </p:sp>
      <p:sp>
        <p:nvSpPr>
          <p:cNvPr id="6" name="Freeform 6"/>
          <p:cNvSpPr/>
          <p:nvPr/>
        </p:nvSpPr>
        <p:spPr>
          <a:xfrm>
            <a:off x="1618103" y="733999"/>
            <a:ext cx="941942" cy="941942"/>
          </a:xfrm>
          <a:custGeom>
            <a:avLst/>
            <a:gdLst/>
            <a:ahLst/>
            <a:cxnLst/>
            <a:rect l="l" t="t" r="r" b="b"/>
            <a:pathLst>
              <a:path w="1412913" h="1412913">
                <a:moveTo>
                  <a:pt x="0" y="0"/>
                </a:moveTo>
                <a:lnTo>
                  <a:pt x="1412913" y="0"/>
                </a:lnTo>
                <a:lnTo>
                  <a:pt x="1412913" y="1412913"/>
                </a:lnTo>
                <a:lnTo>
                  <a:pt x="0" y="1412913"/>
                </a:lnTo>
                <a:lnTo>
                  <a:pt x="0" y="0"/>
                </a:lnTo>
                <a:close/>
              </a:path>
            </a:pathLst>
          </a:custGeom>
          <a:blipFill>
            <a:blip r:embed="rId5"/>
            <a:stretch>
              <a:fillRect/>
            </a:stretch>
          </a:blipFill>
        </p:spPr>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2080" y="0"/>
            <a:ext cx="13850039" cy="6925019"/>
          </a:xfrm>
          <a:custGeom>
            <a:avLst/>
            <a:gdLst/>
            <a:ahLst/>
            <a:cxnLst/>
            <a:rect l="l" t="t" r="r" b="b"/>
            <a:pathLst>
              <a:path w="20775058" h="10387529">
                <a:moveTo>
                  <a:pt x="0" y="0"/>
                </a:moveTo>
                <a:lnTo>
                  <a:pt x="20775058" y="0"/>
                </a:lnTo>
                <a:lnTo>
                  <a:pt x="20775058" y="10387529"/>
                </a:lnTo>
                <a:lnTo>
                  <a:pt x="0" y="10387529"/>
                </a:lnTo>
                <a:lnTo>
                  <a:pt x="0" y="0"/>
                </a:lnTo>
                <a:close/>
              </a:path>
            </a:pathLst>
          </a:custGeom>
          <a:blipFill>
            <a:blip r:embed="rId2"/>
            <a:stretch>
              <a:fillRect/>
            </a:stretch>
          </a:blipFill>
        </p:spPr>
      </p:sp>
      <p:sp>
        <p:nvSpPr>
          <p:cNvPr id="3" name="Freeform 3"/>
          <p:cNvSpPr/>
          <p:nvPr/>
        </p:nvSpPr>
        <p:spPr>
          <a:xfrm>
            <a:off x="859886" y="156501"/>
            <a:ext cx="3240414" cy="2180428"/>
          </a:xfrm>
          <a:custGeom>
            <a:avLst/>
            <a:gdLst/>
            <a:ahLst/>
            <a:cxnLst/>
            <a:rect l="l" t="t" r="r" b="b"/>
            <a:pathLst>
              <a:path w="5859303" h="4167598">
                <a:moveTo>
                  <a:pt x="0" y="0"/>
                </a:moveTo>
                <a:lnTo>
                  <a:pt x="5859303" y="0"/>
                </a:lnTo>
                <a:lnTo>
                  <a:pt x="5859303" y="4167598"/>
                </a:lnTo>
                <a:lnTo>
                  <a:pt x="0" y="4167598"/>
                </a:lnTo>
                <a:lnTo>
                  <a:pt x="0" y="0"/>
                </a:lnTo>
                <a:close/>
              </a:path>
            </a:pathLst>
          </a:custGeom>
          <a:blipFill>
            <a:blip r:embed="rId3"/>
            <a:stretch>
              <a:fillRect b="-40591"/>
            </a:stretch>
          </a:blipFill>
        </p:spPr>
      </p:sp>
      <p:sp>
        <p:nvSpPr>
          <p:cNvPr id="4" name="TextBox 4"/>
          <p:cNvSpPr txBox="1"/>
          <p:nvPr/>
        </p:nvSpPr>
        <p:spPr>
          <a:xfrm>
            <a:off x="859886" y="2754986"/>
            <a:ext cx="5005468" cy="4309385"/>
          </a:xfrm>
          <a:prstGeom prst="rect">
            <a:avLst/>
          </a:prstGeom>
        </p:spPr>
        <p:txBody>
          <a:bodyPr lIns="0" tIns="0" rIns="0" bIns="0" rtlCol="0" anchor="t">
            <a:spAutoFit/>
          </a:bodyPr>
          <a:lstStyle/>
          <a:p>
            <a:pPr marL="470330" lvl="1" indent="-235165">
              <a:lnSpc>
                <a:spcPts val="3049"/>
              </a:lnSpc>
              <a:buFont typeface="Arial"/>
              <a:buChar char="•"/>
            </a:pPr>
            <a:r>
              <a:rPr lang="en-US" sz="2178" dirty="0">
                <a:solidFill>
                  <a:srgbClr val="FFFFFF"/>
                </a:solidFill>
                <a:latin typeface="Trocchi"/>
              </a:rPr>
              <a:t>Engage</a:t>
            </a:r>
          </a:p>
          <a:p>
            <a:pPr marL="940661" lvl="2" indent="-313554">
              <a:lnSpc>
                <a:spcPts val="3049"/>
              </a:lnSpc>
              <a:buFont typeface="Arial"/>
              <a:buChar char="⚬"/>
            </a:pPr>
            <a:r>
              <a:rPr lang="en-US" sz="2178" dirty="0">
                <a:solidFill>
                  <a:srgbClr val="FFFFFF"/>
                </a:solidFill>
                <a:latin typeface="Trocchi"/>
              </a:rPr>
              <a:t>Voter registration</a:t>
            </a:r>
          </a:p>
          <a:p>
            <a:pPr marL="940661" lvl="2" indent="-313554">
              <a:lnSpc>
                <a:spcPts val="3049"/>
              </a:lnSpc>
              <a:buFont typeface="Arial"/>
              <a:buChar char="⚬"/>
            </a:pPr>
            <a:r>
              <a:rPr lang="en-US" sz="2178" dirty="0">
                <a:solidFill>
                  <a:srgbClr val="FFFFFF"/>
                </a:solidFill>
                <a:latin typeface="Trocchi"/>
              </a:rPr>
              <a:t>Get Out the Vote</a:t>
            </a:r>
          </a:p>
          <a:p>
            <a:pPr marL="470330" lvl="1" indent="-235165">
              <a:lnSpc>
                <a:spcPts val="3049"/>
              </a:lnSpc>
              <a:buFont typeface="Arial"/>
              <a:buChar char="•"/>
            </a:pPr>
            <a:r>
              <a:rPr lang="en-US" sz="2178" dirty="0">
                <a:solidFill>
                  <a:srgbClr val="FFFFFF"/>
                </a:solidFill>
                <a:latin typeface="Trocchi"/>
              </a:rPr>
              <a:t>Inform</a:t>
            </a:r>
          </a:p>
          <a:p>
            <a:pPr marL="940661" lvl="2" indent="-313554">
              <a:lnSpc>
                <a:spcPts val="3049"/>
              </a:lnSpc>
              <a:buFont typeface="Arial"/>
              <a:buChar char="⚬"/>
            </a:pPr>
            <a:r>
              <a:rPr lang="en-US" sz="2178" dirty="0">
                <a:solidFill>
                  <a:srgbClr val="FFFFFF"/>
                </a:solidFill>
                <a:latin typeface="Trocchi"/>
              </a:rPr>
              <a:t>campaign education</a:t>
            </a:r>
          </a:p>
          <a:p>
            <a:pPr marL="470330" lvl="1" indent="-235165">
              <a:lnSpc>
                <a:spcPts val="3049"/>
              </a:lnSpc>
              <a:buFont typeface="Arial"/>
              <a:buChar char="•"/>
            </a:pPr>
            <a:r>
              <a:rPr lang="en-US" sz="2178" dirty="0">
                <a:solidFill>
                  <a:srgbClr val="FFFFFF"/>
                </a:solidFill>
                <a:latin typeface="Trocchi"/>
              </a:rPr>
              <a:t>Build Community Power</a:t>
            </a:r>
          </a:p>
          <a:p>
            <a:pPr marL="940661" lvl="2" indent="-313554">
              <a:lnSpc>
                <a:spcPts val="3049"/>
              </a:lnSpc>
              <a:buFont typeface="Arial"/>
              <a:buChar char="⚬"/>
            </a:pPr>
            <a:r>
              <a:rPr lang="en-US" sz="2178" dirty="0">
                <a:solidFill>
                  <a:srgbClr val="FFFFFF"/>
                </a:solidFill>
                <a:latin typeface="Trocchi"/>
              </a:rPr>
              <a:t>civic participation</a:t>
            </a:r>
          </a:p>
          <a:p>
            <a:pPr marL="940661" lvl="2" indent="-313554">
              <a:lnSpc>
                <a:spcPts val="3049"/>
              </a:lnSpc>
              <a:buFont typeface="Arial"/>
              <a:buChar char="⚬"/>
            </a:pPr>
            <a:r>
              <a:rPr lang="en-US" sz="2178" dirty="0">
                <a:solidFill>
                  <a:srgbClr val="FFFFFF"/>
                </a:solidFill>
                <a:latin typeface="Trocchi"/>
              </a:rPr>
              <a:t>issue campaign</a:t>
            </a:r>
          </a:p>
          <a:p>
            <a:pPr marL="1003371" lvl="2" indent="-334457">
              <a:lnSpc>
                <a:spcPts val="3253"/>
              </a:lnSpc>
              <a:buFont typeface="Arial"/>
              <a:buChar char="⚬"/>
            </a:pPr>
            <a:r>
              <a:rPr lang="en-US" sz="2323" dirty="0">
                <a:solidFill>
                  <a:srgbClr val="FFFFFF"/>
                </a:solidFill>
                <a:latin typeface="Trocchi"/>
              </a:rPr>
              <a:t>base building</a:t>
            </a:r>
          </a:p>
          <a:p>
            <a:pPr>
              <a:lnSpc>
                <a:spcPts val="3253"/>
              </a:lnSpc>
            </a:pPr>
            <a:endParaRPr lang="en-US" sz="2323" dirty="0">
              <a:solidFill>
                <a:srgbClr val="FFFFFF"/>
              </a:solidFill>
              <a:latin typeface="Trocchi"/>
            </a:endParaRPr>
          </a:p>
          <a:p>
            <a:pPr>
              <a:lnSpc>
                <a:spcPts val="3253"/>
              </a:lnSpc>
            </a:pPr>
            <a:endParaRPr lang="en-US" sz="2323" dirty="0">
              <a:solidFill>
                <a:srgbClr val="FFFFFF"/>
              </a:solidFill>
              <a:latin typeface="Trocch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6319316" y="1618886"/>
            <a:ext cx="6930114" cy="0"/>
          </a:xfrm>
          <a:prstGeom prst="line">
            <a:avLst/>
          </a:prstGeom>
          <a:ln w="38100" cap="flat">
            <a:solidFill>
              <a:srgbClr val="FFFFFF"/>
            </a:solidFill>
            <a:prstDash val="solid"/>
            <a:headEnd type="none" w="sm" len="sm"/>
            <a:tailEnd type="none" w="sm" len="sm"/>
          </a:ln>
        </p:spPr>
      </p:sp>
      <p:sp>
        <p:nvSpPr>
          <p:cNvPr id="3" name="TextBox 3"/>
          <p:cNvSpPr txBox="1"/>
          <p:nvPr/>
        </p:nvSpPr>
        <p:spPr>
          <a:xfrm>
            <a:off x="610798" y="1046541"/>
            <a:ext cx="7418942" cy="1366721"/>
          </a:xfrm>
          <a:prstGeom prst="rect">
            <a:avLst/>
          </a:prstGeom>
        </p:spPr>
        <p:txBody>
          <a:bodyPr lIns="0" tIns="0" rIns="0" bIns="0" rtlCol="0" anchor="t">
            <a:spAutoFit/>
          </a:bodyPr>
          <a:lstStyle/>
          <a:p>
            <a:pPr>
              <a:lnSpc>
                <a:spcPts val="3584"/>
              </a:lnSpc>
            </a:pPr>
            <a:r>
              <a:rPr lang="en-US" sz="2559" dirty="0">
                <a:latin typeface="Trocchi"/>
              </a:rPr>
              <a:t>Hmong Vaccination Literacy Outreach</a:t>
            </a:r>
          </a:p>
          <a:p>
            <a:pPr>
              <a:lnSpc>
                <a:spcPts val="3703"/>
              </a:lnSpc>
            </a:pPr>
            <a:endParaRPr lang="en-US" sz="2559" dirty="0">
              <a:latin typeface="Trocchi"/>
            </a:endParaRPr>
          </a:p>
          <a:p>
            <a:pPr>
              <a:lnSpc>
                <a:spcPts val="3703"/>
              </a:lnSpc>
            </a:pPr>
            <a:endParaRPr lang="en-US" sz="2559" dirty="0">
              <a:solidFill>
                <a:srgbClr val="FFFFFF"/>
              </a:solidFill>
              <a:latin typeface="Trocchi"/>
            </a:endParaRPr>
          </a:p>
        </p:txBody>
      </p:sp>
      <p:sp>
        <p:nvSpPr>
          <p:cNvPr id="4" name="Freeform 4"/>
          <p:cNvSpPr/>
          <p:nvPr/>
        </p:nvSpPr>
        <p:spPr>
          <a:xfrm>
            <a:off x="7564725" y="1885345"/>
            <a:ext cx="3269035" cy="3323035"/>
          </a:xfrm>
          <a:custGeom>
            <a:avLst/>
            <a:gdLst/>
            <a:ahLst/>
            <a:cxnLst/>
            <a:rect l="l" t="t" r="r" b="b"/>
            <a:pathLst>
              <a:path w="4903553" h="4984552">
                <a:moveTo>
                  <a:pt x="0" y="0"/>
                </a:moveTo>
                <a:lnTo>
                  <a:pt x="4903553" y="0"/>
                </a:lnTo>
                <a:lnTo>
                  <a:pt x="4903553" y="4984552"/>
                </a:lnTo>
                <a:lnTo>
                  <a:pt x="0" y="49845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TextBox 5"/>
          <p:cNvSpPr txBox="1"/>
          <p:nvPr/>
        </p:nvSpPr>
        <p:spPr>
          <a:xfrm>
            <a:off x="685801" y="1840896"/>
            <a:ext cx="6029079" cy="6528134"/>
          </a:xfrm>
          <a:prstGeom prst="rect">
            <a:avLst/>
          </a:prstGeom>
        </p:spPr>
        <p:txBody>
          <a:bodyPr lIns="0" tIns="0" rIns="0" bIns="0" rtlCol="0" anchor="t">
            <a:spAutoFit/>
          </a:bodyPr>
          <a:lstStyle/>
          <a:p>
            <a:pPr marL="455801" lvl="1" indent="-227900">
              <a:lnSpc>
                <a:spcPts val="2955"/>
              </a:lnSpc>
              <a:buFont typeface="Arial"/>
              <a:buChar char="•"/>
            </a:pPr>
            <a:r>
              <a:rPr lang="en-US" sz="2111" dirty="0">
                <a:latin typeface="Trocchi"/>
              </a:rPr>
              <a:t>Focused on Community</a:t>
            </a:r>
          </a:p>
          <a:p>
            <a:pPr marL="911601" lvl="2" indent="-303867">
              <a:lnSpc>
                <a:spcPts val="2955"/>
              </a:lnSpc>
              <a:buFont typeface="Arial"/>
              <a:buChar char="⚬"/>
            </a:pPr>
            <a:r>
              <a:rPr lang="en-US" sz="2111" dirty="0">
                <a:latin typeface="Trocchi"/>
              </a:rPr>
              <a:t>Trusted Messenger</a:t>
            </a:r>
          </a:p>
          <a:p>
            <a:pPr marL="911601" lvl="2" indent="-303867">
              <a:lnSpc>
                <a:spcPts val="2955"/>
              </a:lnSpc>
              <a:buFont typeface="Arial"/>
              <a:buChar char="⚬"/>
            </a:pPr>
            <a:r>
              <a:rPr lang="en-US" sz="2111" dirty="0">
                <a:latin typeface="Trocchi"/>
              </a:rPr>
              <a:t>Monthly Partners Meeting</a:t>
            </a:r>
          </a:p>
          <a:p>
            <a:pPr>
              <a:lnSpc>
                <a:spcPts val="2955"/>
              </a:lnSpc>
            </a:pPr>
            <a:endParaRPr lang="en-US" sz="2111" dirty="0">
              <a:latin typeface="Trocchi"/>
            </a:endParaRPr>
          </a:p>
          <a:p>
            <a:pPr marL="455801" lvl="1" indent="-227900">
              <a:lnSpc>
                <a:spcPts val="2955"/>
              </a:lnSpc>
              <a:buFont typeface="Arial"/>
              <a:buChar char="•"/>
            </a:pPr>
            <a:r>
              <a:rPr lang="en-US" sz="2111" dirty="0">
                <a:latin typeface="Trocchi"/>
              </a:rPr>
              <a:t>Monthly Vaccination Reminder</a:t>
            </a:r>
          </a:p>
          <a:p>
            <a:pPr marL="911601" lvl="2" indent="-303867">
              <a:lnSpc>
                <a:spcPts val="2955"/>
              </a:lnSpc>
              <a:buFont typeface="Arial"/>
              <a:buChar char="⚬"/>
            </a:pPr>
            <a:r>
              <a:rPr lang="en-US" sz="2111" dirty="0">
                <a:latin typeface="Trocchi"/>
              </a:rPr>
              <a:t>Sept-Nov, SPOKE text</a:t>
            </a:r>
          </a:p>
          <a:p>
            <a:pPr marL="455801" lvl="1" indent="-227900">
              <a:lnSpc>
                <a:spcPts val="2955"/>
              </a:lnSpc>
              <a:buFont typeface="Arial"/>
              <a:buChar char="•"/>
            </a:pPr>
            <a:endParaRPr lang="en-US" sz="2111" dirty="0">
              <a:latin typeface="Trocchi"/>
            </a:endParaRPr>
          </a:p>
          <a:p>
            <a:pPr marL="455801" lvl="1" indent="-227900">
              <a:lnSpc>
                <a:spcPts val="2955"/>
              </a:lnSpc>
              <a:buFont typeface="Arial"/>
              <a:buChar char="•"/>
            </a:pPr>
            <a:r>
              <a:rPr lang="en-US" sz="2111" dirty="0">
                <a:latin typeface="Trocchi"/>
              </a:rPr>
              <a:t>Mutual Aid &amp; Base Building Events</a:t>
            </a:r>
          </a:p>
          <a:p>
            <a:pPr marL="911601" lvl="2" indent="-303867">
              <a:lnSpc>
                <a:spcPts val="2955"/>
              </a:lnSpc>
              <a:buFont typeface="Arial"/>
              <a:buChar char="⚬"/>
            </a:pPr>
            <a:r>
              <a:rPr lang="en-US" sz="2111" dirty="0">
                <a:latin typeface="Trocchi"/>
              </a:rPr>
              <a:t>Thanksgiving Care Packages</a:t>
            </a:r>
          </a:p>
          <a:p>
            <a:pPr marL="911601" lvl="2" indent="-303867">
              <a:lnSpc>
                <a:spcPts val="2955"/>
              </a:lnSpc>
              <a:buFont typeface="Arial"/>
              <a:buChar char="⚬"/>
            </a:pPr>
            <a:r>
              <a:rPr lang="en-US" sz="2111" dirty="0">
                <a:latin typeface="Trocchi"/>
              </a:rPr>
              <a:t>Hmong </a:t>
            </a:r>
            <a:r>
              <a:rPr lang="en-US" sz="2111" dirty="0" err="1">
                <a:latin typeface="Trocchi"/>
              </a:rPr>
              <a:t>Hertiage</a:t>
            </a:r>
            <a:r>
              <a:rPr lang="en-US" sz="2111" dirty="0">
                <a:latin typeface="Trocchi"/>
              </a:rPr>
              <a:t> Month Gala</a:t>
            </a:r>
          </a:p>
          <a:p>
            <a:pPr>
              <a:lnSpc>
                <a:spcPts val="2955"/>
              </a:lnSpc>
            </a:pPr>
            <a:endParaRPr lang="en-US" sz="2111" dirty="0">
              <a:latin typeface="Trocchi"/>
            </a:endParaRPr>
          </a:p>
          <a:p>
            <a:pPr>
              <a:lnSpc>
                <a:spcPts val="2955"/>
              </a:lnSpc>
            </a:pPr>
            <a:endParaRPr lang="en-US" sz="2111" dirty="0">
              <a:solidFill>
                <a:schemeClr val="bg1"/>
              </a:solidFill>
              <a:latin typeface="Trocchi"/>
            </a:endParaRPr>
          </a:p>
          <a:p>
            <a:pPr>
              <a:lnSpc>
                <a:spcPts val="2955"/>
              </a:lnSpc>
            </a:pPr>
            <a:endParaRPr lang="en-US" sz="2111" dirty="0">
              <a:solidFill>
                <a:schemeClr val="bg1"/>
              </a:solidFill>
              <a:latin typeface="Trocchi"/>
            </a:endParaRPr>
          </a:p>
          <a:p>
            <a:pPr>
              <a:lnSpc>
                <a:spcPts val="2955"/>
              </a:lnSpc>
            </a:pPr>
            <a:endParaRPr lang="en-US" sz="2111" dirty="0">
              <a:solidFill>
                <a:schemeClr val="bg1"/>
              </a:solidFill>
              <a:latin typeface="Trocchi"/>
            </a:endParaRPr>
          </a:p>
          <a:p>
            <a:pPr>
              <a:lnSpc>
                <a:spcPts val="2955"/>
              </a:lnSpc>
            </a:pPr>
            <a:endParaRPr lang="en-US" sz="2111" dirty="0">
              <a:solidFill>
                <a:schemeClr val="bg1"/>
              </a:solidFill>
              <a:latin typeface="Trocchi"/>
            </a:endParaRPr>
          </a:p>
          <a:p>
            <a:pPr>
              <a:lnSpc>
                <a:spcPts val="3059"/>
              </a:lnSpc>
            </a:pPr>
            <a:endParaRPr lang="en-US" sz="2111" dirty="0">
              <a:solidFill>
                <a:schemeClr val="bg1"/>
              </a:solidFill>
              <a:latin typeface="Trocchi"/>
            </a:endParaRPr>
          </a:p>
          <a:p>
            <a:pPr>
              <a:lnSpc>
                <a:spcPts val="3059"/>
              </a:lnSpc>
            </a:pPr>
            <a:endParaRPr lang="en-US" sz="2111" dirty="0">
              <a:solidFill>
                <a:srgbClr val="FFFFFF"/>
              </a:solidFill>
              <a:latin typeface="Trocch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14604" y="1598566"/>
            <a:ext cx="6930114" cy="0"/>
          </a:xfrm>
          <a:prstGeom prst="line">
            <a:avLst/>
          </a:prstGeom>
          <a:ln w="38100" cap="flat">
            <a:solidFill>
              <a:schemeClr val="tx1"/>
            </a:solidFill>
            <a:prstDash val="solid"/>
            <a:headEnd type="none" w="sm" len="sm"/>
            <a:tailEnd type="none" w="sm" len="sm"/>
          </a:ln>
        </p:spPr>
      </p:sp>
      <p:sp>
        <p:nvSpPr>
          <p:cNvPr id="3" name="TextBox 3"/>
          <p:cNvSpPr txBox="1"/>
          <p:nvPr/>
        </p:nvSpPr>
        <p:spPr>
          <a:xfrm>
            <a:off x="914604" y="1178620"/>
            <a:ext cx="7418942" cy="892232"/>
          </a:xfrm>
          <a:prstGeom prst="rect">
            <a:avLst/>
          </a:prstGeom>
        </p:spPr>
        <p:txBody>
          <a:bodyPr lIns="0" tIns="0" rIns="0" bIns="0" rtlCol="0" anchor="t">
            <a:spAutoFit/>
          </a:bodyPr>
          <a:lstStyle/>
          <a:p>
            <a:pPr>
              <a:lnSpc>
                <a:spcPts val="3584"/>
              </a:lnSpc>
            </a:pPr>
            <a:r>
              <a:rPr lang="en-US" sz="2559" dirty="0">
                <a:latin typeface="Trocchi"/>
              </a:rPr>
              <a:t>Community Partnership</a:t>
            </a:r>
          </a:p>
          <a:p>
            <a:pPr>
              <a:lnSpc>
                <a:spcPts val="3703"/>
              </a:lnSpc>
            </a:pPr>
            <a:endParaRPr lang="en-US" sz="2559" dirty="0">
              <a:solidFill>
                <a:schemeClr val="bg1"/>
              </a:solidFill>
              <a:latin typeface="Trocchi"/>
            </a:endParaRPr>
          </a:p>
        </p:txBody>
      </p:sp>
      <p:sp>
        <p:nvSpPr>
          <p:cNvPr id="4" name="TextBox 4"/>
          <p:cNvSpPr txBox="1"/>
          <p:nvPr/>
        </p:nvSpPr>
        <p:spPr>
          <a:xfrm>
            <a:off x="685800" y="1840896"/>
            <a:ext cx="8153691" cy="6143413"/>
          </a:xfrm>
          <a:prstGeom prst="rect">
            <a:avLst/>
          </a:prstGeom>
        </p:spPr>
        <p:txBody>
          <a:bodyPr lIns="0" tIns="0" rIns="0" bIns="0" rtlCol="0" anchor="t">
            <a:spAutoFit/>
          </a:bodyPr>
          <a:lstStyle/>
          <a:p>
            <a:pPr marL="455801" lvl="1" indent="-227900">
              <a:lnSpc>
                <a:spcPts val="2955"/>
              </a:lnSpc>
              <a:buFont typeface="Arial"/>
              <a:buChar char="•"/>
            </a:pPr>
            <a:r>
              <a:rPr lang="en-US" sz="2111" dirty="0">
                <a:latin typeface="Trocchi"/>
              </a:rPr>
              <a:t>Monthly Meetings- focused on COVID-19</a:t>
            </a:r>
          </a:p>
          <a:p>
            <a:pPr marL="911601" lvl="2" indent="-303867">
              <a:lnSpc>
                <a:spcPts val="2955"/>
              </a:lnSpc>
              <a:buFont typeface="Arial"/>
              <a:buChar char="⚬"/>
            </a:pPr>
            <a:r>
              <a:rPr lang="en-US" sz="2111" dirty="0">
                <a:latin typeface="Trocchi"/>
              </a:rPr>
              <a:t>Eau Claire City-County Health Dept</a:t>
            </a:r>
          </a:p>
          <a:p>
            <a:pPr marL="911601" lvl="2" indent="-303867">
              <a:lnSpc>
                <a:spcPts val="2955"/>
              </a:lnSpc>
              <a:buFont typeface="Arial"/>
              <a:buChar char="⚬"/>
            </a:pPr>
            <a:r>
              <a:rPr lang="en-US" sz="2111" dirty="0">
                <a:latin typeface="Trocchi"/>
              </a:rPr>
              <a:t>ECAHMAA</a:t>
            </a:r>
          </a:p>
          <a:p>
            <a:pPr marL="911601" lvl="2" indent="-303867">
              <a:lnSpc>
                <a:spcPts val="2955"/>
              </a:lnSpc>
              <a:buFont typeface="Arial"/>
              <a:buChar char="⚬"/>
            </a:pPr>
            <a:r>
              <a:rPr lang="en-US" sz="2111" dirty="0">
                <a:latin typeface="Trocchi"/>
              </a:rPr>
              <a:t>JONAH</a:t>
            </a:r>
          </a:p>
          <a:p>
            <a:pPr marL="911601" lvl="2" indent="-303867">
              <a:lnSpc>
                <a:spcPts val="2955"/>
              </a:lnSpc>
              <a:buFont typeface="Arial"/>
              <a:buChar char="⚬"/>
            </a:pPr>
            <a:r>
              <a:rPr lang="en-US" sz="2111" dirty="0">
                <a:latin typeface="Trocchi"/>
              </a:rPr>
              <a:t>Eau Claire Area School District</a:t>
            </a:r>
          </a:p>
          <a:p>
            <a:pPr marL="911601" lvl="2" indent="-303867">
              <a:lnSpc>
                <a:spcPts val="2955"/>
              </a:lnSpc>
              <a:buFont typeface="Arial"/>
              <a:buChar char="⚬"/>
            </a:pPr>
            <a:r>
              <a:rPr lang="en-US" sz="2111" dirty="0">
                <a:latin typeface="Trocchi"/>
              </a:rPr>
              <a:t>Power of Perception</a:t>
            </a:r>
          </a:p>
          <a:p>
            <a:pPr marL="455801" lvl="1" indent="-227900">
              <a:lnSpc>
                <a:spcPts val="2955"/>
              </a:lnSpc>
              <a:buFont typeface="Arial"/>
              <a:buChar char="•"/>
            </a:pPr>
            <a:r>
              <a:rPr lang="en-US" sz="2111" dirty="0">
                <a:latin typeface="Trocchi"/>
              </a:rPr>
              <a:t>COVID-19 Health Information Updates &amp; Messenger</a:t>
            </a:r>
          </a:p>
          <a:p>
            <a:pPr marL="455801" lvl="1" indent="-227900">
              <a:lnSpc>
                <a:spcPts val="2955"/>
              </a:lnSpc>
              <a:buFont typeface="Arial"/>
              <a:buChar char="•"/>
            </a:pPr>
            <a:r>
              <a:rPr lang="en-US" sz="2111" dirty="0">
                <a:latin typeface="Trocchi"/>
              </a:rPr>
              <a:t>Direct impact on of health information </a:t>
            </a:r>
          </a:p>
          <a:p>
            <a:pPr marL="455801" lvl="1" indent="-227900">
              <a:lnSpc>
                <a:spcPts val="2955"/>
              </a:lnSpc>
              <a:buFont typeface="Arial"/>
              <a:buChar char="•"/>
            </a:pPr>
            <a:r>
              <a:rPr lang="en-US" sz="2111" dirty="0">
                <a:latin typeface="Trocchi"/>
              </a:rPr>
              <a:t>Culture consideration/relevancy </a:t>
            </a:r>
          </a:p>
          <a:p>
            <a:pPr>
              <a:lnSpc>
                <a:spcPts val="2955"/>
              </a:lnSpc>
            </a:pPr>
            <a:endParaRPr lang="en-US" sz="2111" dirty="0">
              <a:latin typeface="Trocchi"/>
            </a:endParaRPr>
          </a:p>
          <a:p>
            <a:pPr>
              <a:lnSpc>
                <a:spcPts val="2955"/>
              </a:lnSpc>
            </a:pPr>
            <a:endParaRPr lang="en-US" sz="2111" dirty="0">
              <a:latin typeface="Trocchi"/>
            </a:endParaRPr>
          </a:p>
          <a:p>
            <a:pPr>
              <a:lnSpc>
                <a:spcPts val="2955"/>
              </a:lnSpc>
            </a:pPr>
            <a:endParaRPr lang="en-US" sz="2111" dirty="0">
              <a:latin typeface="Trocchi"/>
            </a:endParaRPr>
          </a:p>
          <a:p>
            <a:pPr>
              <a:lnSpc>
                <a:spcPts val="2955"/>
              </a:lnSpc>
            </a:pPr>
            <a:endParaRPr lang="en-US" sz="2111" dirty="0">
              <a:latin typeface="Trocchi"/>
            </a:endParaRPr>
          </a:p>
          <a:p>
            <a:pPr>
              <a:lnSpc>
                <a:spcPts val="2955"/>
              </a:lnSpc>
            </a:pPr>
            <a:endParaRPr lang="en-US" sz="2111" dirty="0">
              <a:latin typeface="Trocchi"/>
            </a:endParaRPr>
          </a:p>
          <a:p>
            <a:pPr>
              <a:lnSpc>
                <a:spcPts val="3059"/>
              </a:lnSpc>
            </a:pPr>
            <a:endParaRPr lang="en-US" sz="2111" dirty="0">
              <a:latin typeface="Trocchi"/>
            </a:endParaRPr>
          </a:p>
          <a:p>
            <a:pPr>
              <a:lnSpc>
                <a:spcPts val="3059"/>
              </a:lnSpc>
            </a:pPr>
            <a:endParaRPr lang="en-US" sz="2111" dirty="0">
              <a:solidFill>
                <a:srgbClr val="FFFFFF"/>
              </a:solidFill>
              <a:latin typeface="Trocch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1778000" y="1752600"/>
            <a:ext cx="6930114" cy="0"/>
          </a:xfrm>
          <a:prstGeom prst="line">
            <a:avLst/>
          </a:prstGeom>
          <a:ln w="38100" cap="flat">
            <a:solidFill>
              <a:schemeClr val="tx1"/>
            </a:solidFill>
            <a:prstDash val="solid"/>
            <a:headEnd type="none" w="sm" len="sm"/>
            <a:tailEnd type="none" w="sm" len="sm"/>
          </a:ln>
        </p:spPr>
        <p:txBody>
          <a:bodyPr/>
          <a:lstStyle/>
          <a:p>
            <a:endParaRPr lang="en-US" sz="1200" dirty="0"/>
          </a:p>
        </p:txBody>
      </p:sp>
      <p:sp>
        <p:nvSpPr>
          <p:cNvPr id="3" name="TextBox 3"/>
          <p:cNvSpPr txBox="1"/>
          <p:nvPr/>
        </p:nvSpPr>
        <p:spPr>
          <a:xfrm>
            <a:off x="1778000" y="1290903"/>
            <a:ext cx="10616996" cy="461665"/>
          </a:xfrm>
          <a:prstGeom prst="rect">
            <a:avLst/>
          </a:prstGeom>
        </p:spPr>
        <p:txBody>
          <a:bodyPr wrap="square" lIns="0" tIns="0" rIns="0" bIns="0" rtlCol="0" anchor="t">
            <a:spAutoFit/>
          </a:bodyPr>
          <a:lstStyle/>
          <a:p>
            <a:pPr>
              <a:lnSpc>
                <a:spcPts val="3584"/>
              </a:lnSpc>
            </a:pPr>
            <a:r>
              <a:rPr lang="en-US" sz="3600" dirty="0">
                <a:latin typeface="Trocchi"/>
              </a:rPr>
              <a:t>SPOKE Text </a:t>
            </a:r>
          </a:p>
        </p:txBody>
      </p:sp>
      <p:sp>
        <p:nvSpPr>
          <p:cNvPr id="4" name="TextBox 4"/>
          <p:cNvSpPr txBox="1"/>
          <p:nvPr/>
        </p:nvSpPr>
        <p:spPr>
          <a:xfrm>
            <a:off x="1564640" y="2270760"/>
            <a:ext cx="7772400" cy="4219810"/>
          </a:xfrm>
          <a:prstGeom prst="rect">
            <a:avLst/>
          </a:prstGeom>
        </p:spPr>
        <p:txBody>
          <a:bodyPr wrap="square" lIns="0" tIns="0" rIns="0" bIns="0" rtlCol="0" anchor="t">
            <a:spAutoFit/>
          </a:bodyPr>
          <a:lstStyle/>
          <a:p>
            <a:pPr marL="455801" lvl="1" indent="-227900">
              <a:lnSpc>
                <a:spcPts val="2955"/>
              </a:lnSpc>
              <a:buFont typeface="Arial"/>
              <a:buChar char="•"/>
            </a:pPr>
            <a:r>
              <a:rPr lang="en-US" sz="2667" dirty="0">
                <a:latin typeface="Trocchi"/>
              </a:rPr>
              <a:t>Booster (Sept)</a:t>
            </a:r>
          </a:p>
          <a:p>
            <a:pPr marL="455801" lvl="1" indent="-227900">
              <a:lnSpc>
                <a:spcPts val="2955"/>
              </a:lnSpc>
              <a:buFont typeface="Arial"/>
              <a:buChar char="•"/>
            </a:pPr>
            <a:r>
              <a:rPr lang="en-US" sz="2667" dirty="0">
                <a:latin typeface="Trocchi"/>
              </a:rPr>
              <a:t>Testing Kits (Oct)</a:t>
            </a:r>
          </a:p>
          <a:p>
            <a:pPr marL="455801" lvl="1" indent="-227900">
              <a:lnSpc>
                <a:spcPts val="2955"/>
              </a:lnSpc>
              <a:buFont typeface="Arial"/>
              <a:buChar char="•"/>
            </a:pPr>
            <a:r>
              <a:rPr lang="en-US" sz="2667" dirty="0">
                <a:latin typeface="Trocchi"/>
              </a:rPr>
              <a:t>Safe Holiday Reminder (Nov)</a:t>
            </a:r>
          </a:p>
          <a:p>
            <a:pPr marL="455801" lvl="1" indent="-227900">
              <a:lnSpc>
                <a:spcPts val="2955"/>
              </a:lnSpc>
              <a:buFont typeface="Arial"/>
              <a:buChar char="•"/>
            </a:pPr>
            <a:r>
              <a:rPr lang="en-US" sz="2667" dirty="0">
                <a:latin typeface="Trocchi"/>
              </a:rPr>
              <a:t>List of 1800 in Eau Claire County</a:t>
            </a:r>
          </a:p>
          <a:p>
            <a:pPr>
              <a:lnSpc>
                <a:spcPts val="2955"/>
              </a:lnSpc>
            </a:pPr>
            <a:endParaRPr lang="en-US" sz="2111" dirty="0">
              <a:solidFill>
                <a:srgbClr val="FFFFFF"/>
              </a:solidFill>
              <a:latin typeface="Trocchi"/>
            </a:endParaRPr>
          </a:p>
          <a:p>
            <a:pPr>
              <a:lnSpc>
                <a:spcPts val="2955"/>
              </a:lnSpc>
            </a:pPr>
            <a:endParaRPr lang="en-US" sz="2111" dirty="0">
              <a:solidFill>
                <a:srgbClr val="FFFFFF"/>
              </a:solidFill>
              <a:latin typeface="Trocchi"/>
            </a:endParaRPr>
          </a:p>
          <a:p>
            <a:pPr>
              <a:lnSpc>
                <a:spcPts val="2955"/>
              </a:lnSpc>
            </a:pPr>
            <a:endParaRPr lang="en-US" sz="2111" dirty="0">
              <a:solidFill>
                <a:srgbClr val="FFFFFF"/>
              </a:solidFill>
              <a:latin typeface="Trocchi"/>
            </a:endParaRPr>
          </a:p>
          <a:p>
            <a:pPr>
              <a:lnSpc>
                <a:spcPts val="2955"/>
              </a:lnSpc>
            </a:pPr>
            <a:endParaRPr lang="en-US" sz="2111" dirty="0">
              <a:solidFill>
                <a:srgbClr val="FFFFFF"/>
              </a:solidFill>
              <a:latin typeface="Trocchi"/>
            </a:endParaRPr>
          </a:p>
          <a:p>
            <a:pPr>
              <a:lnSpc>
                <a:spcPts val="2955"/>
              </a:lnSpc>
            </a:pPr>
            <a:endParaRPr lang="en-US" sz="2111" dirty="0">
              <a:solidFill>
                <a:srgbClr val="FFFFFF"/>
              </a:solidFill>
              <a:latin typeface="Trocchi"/>
            </a:endParaRPr>
          </a:p>
          <a:p>
            <a:pPr>
              <a:lnSpc>
                <a:spcPts val="3059"/>
              </a:lnSpc>
            </a:pPr>
            <a:endParaRPr lang="en-US" sz="2111" dirty="0">
              <a:solidFill>
                <a:srgbClr val="FFFFFF"/>
              </a:solidFill>
              <a:latin typeface="Trocchi"/>
            </a:endParaRPr>
          </a:p>
          <a:p>
            <a:pPr>
              <a:lnSpc>
                <a:spcPts val="3059"/>
              </a:lnSpc>
            </a:pPr>
            <a:endParaRPr lang="en-US" sz="2111" dirty="0">
              <a:solidFill>
                <a:srgbClr val="FFFFFF"/>
              </a:solidFill>
              <a:latin typeface="Trocch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088393-7675-3FD9-93BF-A41B78F1B60A}"/>
              </a:ext>
            </a:extLst>
          </p:cNvPr>
          <p:cNvSpPr txBox="1"/>
          <p:nvPr/>
        </p:nvSpPr>
        <p:spPr>
          <a:xfrm>
            <a:off x="2844800" y="2870200"/>
            <a:ext cx="7315200" cy="769441"/>
          </a:xfrm>
          <a:prstGeom prst="rect">
            <a:avLst/>
          </a:prstGeom>
          <a:noFill/>
        </p:spPr>
        <p:txBody>
          <a:bodyPr wrap="square" rtlCol="0">
            <a:spAutoFit/>
          </a:bodyPr>
          <a:lstStyle/>
          <a:p>
            <a:r>
              <a:rPr lang="en-US" sz="4400" dirty="0">
                <a:solidFill>
                  <a:schemeClr val="bg1"/>
                </a:solidFill>
                <a:hlinkClick r:id="rId3"/>
              </a:rPr>
              <a:t>https://fb.watch/kSoebY0zt-/</a:t>
            </a:r>
            <a:endParaRPr lang="en-US" sz="4400" dirty="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8008B-50AA-44FE-87DD-C6E4D1EBC85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BC97893-FEB0-4231-87BE-ACAE023F98A0}"/>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74FBC647-E659-4F0F-B041-430DBEAD2ACE}"/>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descr="A person in a tie&#10;&#10;Description automatically generated with low confidence">
            <a:hlinkClick r:id="rId3"/>
            <a:extLst>
              <a:ext uri="{FF2B5EF4-FFF2-40B4-BE49-F238E27FC236}">
                <a16:creationId xmlns:a16="http://schemas.microsoft.com/office/drawing/2014/main" id="{E53DD548-05F3-4E6B-804D-E55A0B1593A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023926" y="1280318"/>
            <a:ext cx="3600451" cy="3729038"/>
          </a:xfrm>
          <a:prstGeom prst="rect">
            <a:avLst/>
          </a:prstGeom>
          <a:noFill/>
          <a:ln>
            <a:noFill/>
          </a:ln>
        </p:spPr>
      </p:pic>
      <p:sp>
        <p:nvSpPr>
          <p:cNvPr id="6" name="TextBox 5">
            <a:extLst>
              <a:ext uri="{FF2B5EF4-FFF2-40B4-BE49-F238E27FC236}">
                <a16:creationId xmlns:a16="http://schemas.microsoft.com/office/drawing/2014/main" id="{F22DEC07-FAD6-489E-8848-295CE2941C33}"/>
              </a:ext>
            </a:extLst>
          </p:cNvPr>
          <p:cNvSpPr txBox="1"/>
          <p:nvPr/>
        </p:nvSpPr>
        <p:spPr>
          <a:xfrm>
            <a:off x="1229535" y="2147966"/>
            <a:ext cx="5170454" cy="1107996"/>
          </a:xfrm>
          <a:prstGeom prst="rect">
            <a:avLst/>
          </a:prstGeom>
          <a:noFill/>
        </p:spPr>
        <p:txBody>
          <a:bodyPr wrap="none" rtlCol="0">
            <a:spAutoFit/>
          </a:bodyPr>
          <a:lstStyle/>
          <a:p>
            <a:r>
              <a:rPr lang="en-US" sz="6600" dirty="0"/>
              <a:t>Hector Portillo</a:t>
            </a:r>
          </a:p>
        </p:txBody>
      </p:sp>
      <p:sp>
        <p:nvSpPr>
          <p:cNvPr id="7" name="TextBox 6">
            <a:extLst>
              <a:ext uri="{FF2B5EF4-FFF2-40B4-BE49-F238E27FC236}">
                <a16:creationId xmlns:a16="http://schemas.microsoft.com/office/drawing/2014/main" id="{A2D68F50-889F-4DF0-A647-214EFB62F7B5}"/>
              </a:ext>
            </a:extLst>
          </p:cNvPr>
          <p:cNvSpPr txBox="1"/>
          <p:nvPr/>
        </p:nvSpPr>
        <p:spPr>
          <a:xfrm>
            <a:off x="1567623" y="3186797"/>
            <a:ext cx="4730782" cy="646331"/>
          </a:xfrm>
          <a:prstGeom prst="rect">
            <a:avLst/>
          </a:prstGeom>
          <a:noFill/>
        </p:spPr>
        <p:txBody>
          <a:bodyPr wrap="none" rtlCol="0">
            <a:spAutoFit/>
          </a:bodyPr>
          <a:lstStyle/>
          <a:p>
            <a:r>
              <a:rPr lang="en-US" sz="3600" dirty="0"/>
              <a:t>Padres E </a:t>
            </a:r>
            <a:r>
              <a:rPr lang="en-US" sz="3600" dirty="0" err="1"/>
              <a:t>Hijos</a:t>
            </a:r>
            <a:r>
              <a:rPr lang="en-US" sz="3600" dirty="0"/>
              <a:t> </a:t>
            </a:r>
            <a:r>
              <a:rPr lang="en-US" sz="3600" dirty="0" err="1"/>
              <a:t>En</a:t>
            </a:r>
            <a:r>
              <a:rPr lang="en-US" sz="3600" dirty="0"/>
              <a:t> </a:t>
            </a:r>
            <a:r>
              <a:rPr lang="en-US" sz="3600" dirty="0" err="1"/>
              <a:t>Acción</a:t>
            </a:r>
            <a:endParaRPr lang="en-US" sz="3600" dirty="0"/>
          </a:p>
        </p:txBody>
      </p:sp>
    </p:spTree>
    <p:extLst>
      <p:ext uri="{BB962C8B-B14F-4D97-AF65-F5344CB8AC3E}">
        <p14:creationId xmlns:p14="http://schemas.microsoft.com/office/powerpoint/2010/main" val="32451299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731786" y="476307"/>
            <a:ext cx="5953833" cy="3116449"/>
          </a:xfrm>
          <a:custGeom>
            <a:avLst/>
            <a:gdLst/>
            <a:ahLst/>
            <a:cxnLst/>
            <a:rect l="l" t="t" r="r" b="b"/>
            <a:pathLst>
              <a:path w="8930750" h="4674673">
                <a:moveTo>
                  <a:pt x="0" y="0"/>
                </a:moveTo>
                <a:lnTo>
                  <a:pt x="8930750" y="0"/>
                </a:lnTo>
                <a:lnTo>
                  <a:pt x="8930750" y="4674674"/>
                </a:lnTo>
                <a:lnTo>
                  <a:pt x="0" y="4674674"/>
                </a:lnTo>
                <a:lnTo>
                  <a:pt x="0" y="0"/>
                </a:lnTo>
                <a:close/>
              </a:path>
            </a:pathLst>
          </a:custGeom>
          <a:blipFill>
            <a:blip r:embed="rId2"/>
            <a:stretch>
              <a:fillRect t="-6292" b="-13110"/>
            </a:stretch>
          </a:blipFill>
        </p:spPr>
      </p:sp>
      <p:sp>
        <p:nvSpPr>
          <p:cNvPr id="3" name="Freeform 3"/>
          <p:cNvSpPr/>
          <p:nvPr/>
        </p:nvSpPr>
        <p:spPr>
          <a:xfrm>
            <a:off x="685800" y="3314598"/>
            <a:ext cx="3035001" cy="3078562"/>
          </a:xfrm>
          <a:custGeom>
            <a:avLst/>
            <a:gdLst/>
            <a:ahLst/>
            <a:cxnLst/>
            <a:rect l="l" t="t" r="r" b="b"/>
            <a:pathLst>
              <a:path w="4552501" h="4617843">
                <a:moveTo>
                  <a:pt x="0" y="0"/>
                </a:moveTo>
                <a:lnTo>
                  <a:pt x="4552501" y="0"/>
                </a:lnTo>
                <a:lnTo>
                  <a:pt x="4552501" y="4617842"/>
                </a:lnTo>
                <a:lnTo>
                  <a:pt x="0" y="4617842"/>
                </a:lnTo>
                <a:lnTo>
                  <a:pt x="0" y="0"/>
                </a:lnTo>
                <a:close/>
              </a:path>
            </a:pathLst>
          </a:custGeom>
          <a:blipFill>
            <a:blip r:embed="rId3"/>
            <a:stretch>
              <a:fillRect t="-31446"/>
            </a:stretch>
          </a:blipFill>
        </p:spPr>
      </p:sp>
      <p:sp>
        <p:nvSpPr>
          <p:cNvPr id="4" name="Freeform 4"/>
          <p:cNvSpPr/>
          <p:nvPr/>
        </p:nvSpPr>
        <p:spPr>
          <a:xfrm>
            <a:off x="550737" y="280189"/>
            <a:ext cx="4874584" cy="2741954"/>
          </a:xfrm>
          <a:custGeom>
            <a:avLst/>
            <a:gdLst/>
            <a:ahLst/>
            <a:cxnLst/>
            <a:rect l="l" t="t" r="r" b="b"/>
            <a:pathLst>
              <a:path w="7311876" h="4112931">
                <a:moveTo>
                  <a:pt x="0" y="0"/>
                </a:moveTo>
                <a:lnTo>
                  <a:pt x="7311876" y="0"/>
                </a:lnTo>
                <a:lnTo>
                  <a:pt x="7311876" y="4112931"/>
                </a:lnTo>
                <a:lnTo>
                  <a:pt x="0" y="4112931"/>
                </a:lnTo>
                <a:lnTo>
                  <a:pt x="0" y="0"/>
                </a:lnTo>
                <a:close/>
              </a:path>
            </a:pathLst>
          </a:custGeom>
          <a:blipFill>
            <a:blip r:embed="rId4"/>
            <a:stretch>
              <a:fillRect/>
            </a:stretch>
          </a:blipFill>
        </p:spPr>
      </p:sp>
      <p:sp>
        <p:nvSpPr>
          <p:cNvPr id="5" name="Freeform 5"/>
          <p:cNvSpPr/>
          <p:nvPr/>
        </p:nvSpPr>
        <p:spPr>
          <a:xfrm>
            <a:off x="4496001" y="3835858"/>
            <a:ext cx="5749464" cy="2614861"/>
          </a:xfrm>
          <a:custGeom>
            <a:avLst/>
            <a:gdLst/>
            <a:ahLst/>
            <a:cxnLst/>
            <a:rect l="l" t="t" r="r" b="b"/>
            <a:pathLst>
              <a:path w="8624196" h="3922291">
                <a:moveTo>
                  <a:pt x="0" y="0"/>
                </a:moveTo>
                <a:lnTo>
                  <a:pt x="8624196" y="0"/>
                </a:lnTo>
                <a:lnTo>
                  <a:pt x="8624196" y="3922291"/>
                </a:lnTo>
                <a:lnTo>
                  <a:pt x="0" y="3922291"/>
                </a:lnTo>
                <a:lnTo>
                  <a:pt x="0" y="0"/>
                </a:lnTo>
                <a:close/>
              </a:path>
            </a:pathLst>
          </a:custGeom>
          <a:blipFill>
            <a:blip r:embed="rId5"/>
            <a:stretch>
              <a:fillRect t="-44019" b="-20888"/>
            </a:stretch>
          </a:blipFill>
        </p:spPr>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194446" y="5615148"/>
            <a:ext cx="930754" cy="0"/>
          </a:xfrm>
          <a:prstGeom prst="line">
            <a:avLst/>
          </a:prstGeom>
          <a:ln w="28575" cap="flat">
            <a:solidFill>
              <a:schemeClr val="tx1"/>
            </a:solidFill>
            <a:prstDash val="solid"/>
            <a:headEnd type="none" w="sm" len="sm"/>
            <a:tailEnd type="none" w="sm" len="sm"/>
          </a:ln>
        </p:spPr>
      </p:sp>
      <p:sp>
        <p:nvSpPr>
          <p:cNvPr id="3" name="AutoShape 3"/>
          <p:cNvSpPr/>
          <p:nvPr/>
        </p:nvSpPr>
        <p:spPr>
          <a:xfrm>
            <a:off x="3767556" y="1223802"/>
            <a:ext cx="7642124" cy="19049"/>
          </a:xfrm>
          <a:prstGeom prst="line">
            <a:avLst/>
          </a:prstGeom>
          <a:ln w="28575" cap="flat">
            <a:solidFill>
              <a:schemeClr val="tx1"/>
            </a:solidFill>
            <a:prstDash val="solid"/>
            <a:headEnd type="none" w="sm" len="sm"/>
            <a:tailEnd type="none" w="sm" len="sm"/>
          </a:ln>
        </p:spPr>
      </p:sp>
      <p:sp>
        <p:nvSpPr>
          <p:cNvPr id="4" name="Freeform 4"/>
          <p:cNvSpPr/>
          <p:nvPr/>
        </p:nvSpPr>
        <p:spPr>
          <a:xfrm>
            <a:off x="685800" y="1754509"/>
            <a:ext cx="10537269" cy="3588275"/>
          </a:xfrm>
          <a:custGeom>
            <a:avLst/>
            <a:gdLst/>
            <a:ahLst/>
            <a:cxnLst/>
            <a:rect l="l" t="t" r="r" b="b"/>
            <a:pathLst>
              <a:path w="15805903" h="5382412">
                <a:moveTo>
                  <a:pt x="0" y="0"/>
                </a:moveTo>
                <a:lnTo>
                  <a:pt x="15805903" y="0"/>
                </a:lnTo>
                <a:lnTo>
                  <a:pt x="15805903" y="5382412"/>
                </a:lnTo>
                <a:lnTo>
                  <a:pt x="0" y="5382412"/>
                </a:lnTo>
                <a:lnTo>
                  <a:pt x="0" y="0"/>
                </a:lnTo>
                <a:close/>
              </a:path>
            </a:pathLst>
          </a:custGeom>
          <a:blipFill>
            <a:blip r:embed="rId2">
              <a:alphaModFix amt="54000"/>
            </a:blip>
            <a:stretch>
              <a:fillRect t="-53368" b="-63938"/>
            </a:stretch>
          </a:blipFill>
        </p:spPr>
        <p:txBody>
          <a:bodyPr/>
          <a:lstStyle/>
          <a:p>
            <a:endParaRPr lang="en-US" dirty="0"/>
          </a:p>
        </p:txBody>
      </p:sp>
      <p:sp>
        <p:nvSpPr>
          <p:cNvPr id="5" name="TextBox 5"/>
          <p:cNvSpPr txBox="1"/>
          <p:nvPr/>
        </p:nvSpPr>
        <p:spPr>
          <a:xfrm>
            <a:off x="1234624" y="2029036"/>
            <a:ext cx="9722753" cy="807657"/>
          </a:xfrm>
          <a:prstGeom prst="rect">
            <a:avLst/>
          </a:prstGeom>
        </p:spPr>
        <p:txBody>
          <a:bodyPr lIns="0" tIns="0" rIns="0" bIns="0" rtlCol="0" anchor="t">
            <a:spAutoFit/>
          </a:bodyPr>
          <a:lstStyle/>
          <a:p>
            <a:pPr>
              <a:lnSpc>
                <a:spcPts val="6906"/>
              </a:lnSpc>
            </a:pPr>
            <a:r>
              <a:rPr lang="en-US" sz="4933" dirty="0">
                <a:latin typeface="HK Grotesk Bold"/>
              </a:rPr>
              <a:t>CONTACT US:</a:t>
            </a:r>
          </a:p>
        </p:txBody>
      </p:sp>
      <p:sp>
        <p:nvSpPr>
          <p:cNvPr id="6" name="TextBox 6"/>
          <p:cNvSpPr txBox="1"/>
          <p:nvPr/>
        </p:nvSpPr>
        <p:spPr>
          <a:xfrm>
            <a:off x="7320097" y="5967731"/>
            <a:ext cx="3805103" cy="416589"/>
          </a:xfrm>
          <a:prstGeom prst="rect">
            <a:avLst/>
          </a:prstGeom>
        </p:spPr>
        <p:txBody>
          <a:bodyPr lIns="0" tIns="0" rIns="0" bIns="0" rtlCol="0" anchor="t">
            <a:spAutoFit/>
          </a:bodyPr>
          <a:lstStyle/>
          <a:p>
            <a:pPr algn="r">
              <a:lnSpc>
                <a:spcPts val="1680"/>
              </a:lnSpc>
              <a:spcBef>
                <a:spcPct val="0"/>
              </a:spcBef>
            </a:pPr>
            <a:r>
              <a:rPr lang="en-US" sz="1200" spc="119" dirty="0">
                <a:latin typeface="Sukar"/>
              </a:rPr>
              <a:t>WI Health Literacy Presentation | June, 8th, 2023</a:t>
            </a:r>
          </a:p>
        </p:txBody>
      </p:sp>
      <p:sp>
        <p:nvSpPr>
          <p:cNvPr id="7" name="TextBox 7"/>
          <p:cNvSpPr txBox="1"/>
          <p:nvPr/>
        </p:nvSpPr>
        <p:spPr>
          <a:xfrm>
            <a:off x="4143476" y="872862"/>
            <a:ext cx="7479564" cy="218008"/>
          </a:xfrm>
          <a:prstGeom prst="rect">
            <a:avLst/>
          </a:prstGeom>
        </p:spPr>
        <p:txBody>
          <a:bodyPr wrap="square" lIns="0" tIns="0" rIns="0" bIns="0" rtlCol="0" anchor="t">
            <a:spAutoFit/>
          </a:bodyPr>
          <a:lstStyle/>
          <a:p>
            <a:pPr>
              <a:lnSpc>
                <a:spcPts val="1680"/>
              </a:lnSpc>
              <a:spcBef>
                <a:spcPct val="0"/>
              </a:spcBef>
            </a:pPr>
            <a:r>
              <a:rPr lang="en-US" spc="119" dirty="0">
                <a:latin typeface="Sukar"/>
              </a:rPr>
              <a:t>BLACK &amp; BROWN WOMYN POWER COALITION,  INC.  | 2023</a:t>
            </a:r>
          </a:p>
        </p:txBody>
      </p:sp>
      <p:sp>
        <p:nvSpPr>
          <p:cNvPr id="9" name="TextBox 9"/>
          <p:cNvSpPr txBox="1"/>
          <p:nvPr/>
        </p:nvSpPr>
        <p:spPr>
          <a:xfrm>
            <a:off x="1260684" y="3073667"/>
            <a:ext cx="9696693" cy="1345497"/>
          </a:xfrm>
          <a:prstGeom prst="rect">
            <a:avLst/>
          </a:prstGeom>
        </p:spPr>
        <p:txBody>
          <a:bodyPr lIns="0" tIns="0" rIns="0" bIns="0" rtlCol="0" anchor="t">
            <a:spAutoFit/>
          </a:bodyPr>
          <a:lstStyle/>
          <a:p>
            <a:pPr>
              <a:lnSpc>
                <a:spcPts val="3640"/>
              </a:lnSpc>
            </a:pPr>
            <a:r>
              <a:rPr lang="en-US" sz="2600" spc="260" dirty="0" err="1">
                <a:latin typeface="Sukar"/>
              </a:rPr>
              <a:t>eMail</a:t>
            </a:r>
            <a:r>
              <a:rPr lang="en-US" sz="2600" spc="260" dirty="0">
                <a:latin typeface="Sukar"/>
              </a:rPr>
              <a:t>: admin@bbwpcoalition.org | pa@bbwpcoalition.org</a:t>
            </a:r>
          </a:p>
          <a:p>
            <a:pPr>
              <a:lnSpc>
                <a:spcPts val="3640"/>
              </a:lnSpc>
              <a:spcBef>
                <a:spcPct val="0"/>
              </a:spcBef>
            </a:pPr>
            <a:r>
              <a:rPr lang="en-US" sz="2600" spc="260" dirty="0">
                <a:latin typeface="Sukar"/>
              </a:rPr>
              <a:t>Call/Text: (800) 343-9337</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19AA26-DB32-4779-A340-7C95891751B6}"/>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A698FF19-7AC7-4069-B042-61429E8D4ECE}"/>
              </a:ext>
            </a:extLst>
          </p:cNvPr>
          <p:cNvSpPr txBox="1"/>
          <p:nvPr/>
        </p:nvSpPr>
        <p:spPr>
          <a:xfrm>
            <a:off x="3636335" y="2594919"/>
            <a:ext cx="6932428" cy="1200329"/>
          </a:xfrm>
          <a:prstGeom prst="rect">
            <a:avLst/>
          </a:prstGeom>
          <a:noFill/>
        </p:spPr>
        <p:txBody>
          <a:bodyPr wrap="square" rtlCol="0">
            <a:spAutoFit/>
          </a:bodyPr>
          <a:lstStyle/>
          <a:p>
            <a:r>
              <a:rPr lang="en-US" sz="7200" dirty="0"/>
              <a:t>Q &amp; A Time</a:t>
            </a:r>
          </a:p>
        </p:txBody>
      </p:sp>
    </p:spTree>
    <p:extLst>
      <p:ext uri="{BB962C8B-B14F-4D97-AF65-F5344CB8AC3E}">
        <p14:creationId xmlns:p14="http://schemas.microsoft.com/office/powerpoint/2010/main" val="1308423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08E51E-126A-31FF-026F-FB799C8FED0D}"/>
              </a:ext>
            </a:extLst>
          </p:cNvPr>
          <p:cNvPicPr>
            <a:picLocks noChangeAspect="1"/>
          </p:cNvPicPr>
          <p:nvPr/>
        </p:nvPicPr>
        <p:blipFill rotWithShape="1">
          <a:blip r:embed="rId2"/>
          <a:srcRect/>
          <a:stretch/>
        </p:blipFill>
        <p:spPr>
          <a:xfrm>
            <a:off x="0" y="0"/>
            <a:ext cx="12192000" cy="6857999"/>
          </a:xfrm>
          <a:prstGeom prst="rect">
            <a:avLst/>
          </a:prstGeom>
        </p:spPr>
      </p:pic>
    </p:spTree>
    <p:extLst>
      <p:ext uri="{BB962C8B-B14F-4D97-AF65-F5344CB8AC3E}">
        <p14:creationId xmlns:p14="http://schemas.microsoft.com/office/powerpoint/2010/main" val="1419477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text, application, email&#10;&#10;Description automatically generated">
            <a:extLst>
              <a:ext uri="{FF2B5EF4-FFF2-40B4-BE49-F238E27FC236}">
                <a16:creationId xmlns:a16="http://schemas.microsoft.com/office/drawing/2014/main" id="{0654DAB1-37AA-D659-B527-E3042CE92771}"/>
              </a:ext>
            </a:extLst>
          </p:cNvPr>
          <p:cNvPicPr>
            <a:picLocks noChangeAspect="1"/>
          </p:cNvPicPr>
          <p:nvPr/>
        </p:nvPicPr>
        <p:blipFill>
          <a:blip r:embed="rId2"/>
          <a:stretch>
            <a:fillRect/>
          </a:stretch>
        </p:blipFill>
        <p:spPr>
          <a:xfrm>
            <a:off x="1143944" y="643467"/>
            <a:ext cx="9904112" cy="5571065"/>
          </a:xfrm>
          <a:prstGeom prst="rect">
            <a:avLst/>
          </a:prstGeom>
          <a:ln>
            <a:noFill/>
          </a:ln>
        </p:spPr>
      </p:pic>
    </p:spTree>
    <p:extLst>
      <p:ext uri="{BB962C8B-B14F-4D97-AF65-F5344CB8AC3E}">
        <p14:creationId xmlns:p14="http://schemas.microsoft.com/office/powerpoint/2010/main" val="703155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 letter&#10;&#10;Description automatically generated">
            <a:extLst>
              <a:ext uri="{FF2B5EF4-FFF2-40B4-BE49-F238E27FC236}">
                <a16:creationId xmlns:a16="http://schemas.microsoft.com/office/drawing/2014/main" id="{2E38B31B-9923-C611-D1D9-DB8DE4E528EA}"/>
              </a:ext>
            </a:extLst>
          </p:cNvPr>
          <p:cNvPicPr>
            <a:picLocks noChangeAspect="1"/>
          </p:cNvPicPr>
          <p:nvPr/>
        </p:nvPicPr>
        <p:blipFill>
          <a:blip r:embed="rId3"/>
          <a:stretch>
            <a:fillRect/>
          </a:stretch>
        </p:blipFill>
        <p:spPr>
          <a:xfrm>
            <a:off x="1143944" y="643467"/>
            <a:ext cx="9904112" cy="5571065"/>
          </a:xfrm>
          <a:prstGeom prst="rect">
            <a:avLst/>
          </a:prstGeom>
          <a:ln>
            <a:noFill/>
          </a:ln>
        </p:spPr>
      </p:pic>
    </p:spTree>
    <p:extLst>
      <p:ext uri="{BB962C8B-B14F-4D97-AF65-F5344CB8AC3E}">
        <p14:creationId xmlns:p14="http://schemas.microsoft.com/office/powerpoint/2010/main" val="1873304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749EC-AB76-E7F8-4E43-9A7092F280D5}"/>
              </a:ext>
            </a:extLst>
          </p:cNvPr>
          <p:cNvSpPr>
            <a:spLocks noGrp="1"/>
          </p:cNvSpPr>
          <p:nvPr>
            <p:ph type="title"/>
          </p:nvPr>
        </p:nvSpPr>
        <p:spPr>
          <a:xfrm>
            <a:off x="755903" y="3399769"/>
            <a:ext cx="10640754" cy="775845"/>
          </a:xfrm>
        </p:spPr>
        <p:txBody>
          <a:bodyPr vert="horz" lIns="91440" tIns="45720" rIns="91440" bIns="45720" rtlCol="0" anchor="b">
            <a:normAutofit/>
          </a:bodyPr>
          <a:lstStyle/>
          <a:p>
            <a:pPr algn="ctr"/>
            <a:r>
              <a:rPr lang="en-US" sz="3600" b="1" dirty="0">
                <a:effectLst/>
                <a:latin typeface="Calibri" panose="020F0502020204030204" pitchFamily="34" charset="0"/>
                <a:ea typeface="Calibri" panose="020F0502020204030204" pitchFamily="34" charset="0"/>
                <a:cs typeface="Times New Roman" panose="02020603050405020304" pitchFamily="18" charset="0"/>
              </a:rPr>
              <a:t>COVID-19 Community Outreach Grant</a:t>
            </a:r>
            <a:endParaRPr lang="en-US" sz="3600" b="1" kern="1200" dirty="0">
              <a:solidFill>
                <a:schemeClr val="tx2"/>
              </a:solidFill>
              <a:latin typeface="+mj-lt"/>
              <a:ea typeface="+mj-ea"/>
              <a:cs typeface="+mj-cs"/>
            </a:endParaRPr>
          </a:p>
        </p:txBody>
      </p:sp>
      <p:pic>
        <p:nvPicPr>
          <p:cNvPr id="4" name="Content Placeholder 3" descr="Graphical user interface&#10;&#10;Description automatically generated with low confidence">
            <a:extLst>
              <a:ext uri="{FF2B5EF4-FFF2-40B4-BE49-F238E27FC236}">
                <a16:creationId xmlns:a16="http://schemas.microsoft.com/office/drawing/2014/main" id="{E13A1270-AE00-1C47-0327-1FDF3DE8096F}"/>
              </a:ext>
            </a:extLst>
          </p:cNvPr>
          <p:cNvPicPr>
            <a:picLocks noGrp="1" noChangeAspect="1"/>
          </p:cNvPicPr>
          <p:nvPr>
            <p:ph idx="1"/>
          </p:nvPr>
        </p:nvPicPr>
        <p:blipFill>
          <a:blip r:embed="rId2"/>
          <a:stretch>
            <a:fillRect/>
          </a:stretch>
        </p:blipFill>
        <p:spPr>
          <a:xfrm>
            <a:off x="302342" y="369818"/>
            <a:ext cx="11525864" cy="2737392"/>
          </a:xfrm>
          <a:prstGeom prst="rect">
            <a:avLst/>
          </a:prstGeom>
        </p:spPr>
      </p:pic>
    </p:spTree>
    <p:extLst>
      <p:ext uri="{BB962C8B-B14F-4D97-AF65-F5344CB8AC3E}">
        <p14:creationId xmlns:p14="http://schemas.microsoft.com/office/powerpoint/2010/main" val="3459683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870C1-CD15-7AFE-8C47-DD24AC9B99D3}"/>
              </a:ext>
            </a:extLst>
          </p:cNvPr>
          <p:cNvSpPr>
            <a:spLocks noGrp="1"/>
          </p:cNvSpPr>
          <p:nvPr>
            <p:ph type="title"/>
          </p:nvPr>
        </p:nvSpPr>
        <p:spPr>
          <a:xfrm>
            <a:off x="1286933" y="609600"/>
            <a:ext cx="10197494" cy="1099457"/>
          </a:xfrm>
        </p:spPr>
        <p:txBody>
          <a:bodyPr>
            <a:normAutofit/>
          </a:bodyPr>
          <a:lstStyle/>
          <a:p>
            <a:r>
              <a:rPr lang="en-US" b="1"/>
              <a:t>ACTIVITIES</a:t>
            </a:r>
          </a:p>
        </p:txBody>
      </p:sp>
      <p:graphicFrame>
        <p:nvGraphicFramePr>
          <p:cNvPr id="15" name="Content Placeholder 2">
            <a:extLst>
              <a:ext uri="{FF2B5EF4-FFF2-40B4-BE49-F238E27FC236}">
                <a16:creationId xmlns:a16="http://schemas.microsoft.com/office/drawing/2014/main" id="{9DB2B12A-0071-C352-31A5-1BB03F8929B2}"/>
              </a:ext>
            </a:extLst>
          </p:cNvPr>
          <p:cNvGraphicFramePr>
            <a:graphicFrameLocks noGrp="1"/>
          </p:cNvGraphicFramePr>
          <p:nvPr>
            <p:ph idx="1"/>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85329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95E34-1F8C-D4CE-9638-32647474BE4B}"/>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A4756FC8-A0B9-1397-4246-420F95B14767}"/>
              </a:ext>
            </a:extLst>
          </p:cNvPr>
          <p:cNvPicPr>
            <a:picLocks noChangeAspect="1"/>
          </p:cNvPicPr>
          <p:nvPr/>
        </p:nvPicPr>
        <p:blipFill>
          <a:blip r:embed="rId2"/>
          <a:stretch>
            <a:fillRect/>
          </a:stretch>
        </p:blipFill>
        <p:spPr>
          <a:xfrm>
            <a:off x="753144" y="614265"/>
            <a:ext cx="7699915" cy="902286"/>
          </a:xfrm>
          <a:prstGeom prst="rect">
            <a:avLst/>
          </a:prstGeom>
        </p:spPr>
      </p:pic>
      <p:pic>
        <p:nvPicPr>
          <p:cNvPr id="6" name="Picture 5" descr="Diagram&#10;&#10;Description automatically generated with medium confidence">
            <a:extLst>
              <a:ext uri="{FF2B5EF4-FFF2-40B4-BE49-F238E27FC236}">
                <a16:creationId xmlns:a16="http://schemas.microsoft.com/office/drawing/2014/main" id="{BD8A38BE-62A2-FAF3-C106-D9A20FB481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6125" y="1930400"/>
            <a:ext cx="3735532" cy="4834218"/>
          </a:xfrm>
          <a:prstGeom prst="rect">
            <a:avLst/>
          </a:prstGeom>
        </p:spPr>
      </p:pic>
    </p:spTree>
    <p:extLst>
      <p:ext uri="{BB962C8B-B14F-4D97-AF65-F5344CB8AC3E}">
        <p14:creationId xmlns:p14="http://schemas.microsoft.com/office/powerpoint/2010/main" val="35175101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0f38045-9377-4ecf-bd18-bcb3b8cd830a">
      <Terms xmlns="http://schemas.microsoft.com/office/infopath/2007/PartnerControls"/>
    </lcf76f155ced4ddcb4097134ff3c332f>
    <TaxCatchAll xmlns="d4b4ed35-4c46-4133-b1e0-74627c1c668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3949F767094EC46843C30C56BD1C5B8" ma:contentTypeVersion="16" ma:contentTypeDescription="Create a new document." ma:contentTypeScope="" ma:versionID="d2b0e9d4ed2432112b60b2e6b2e87494">
  <xsd:schema xmlns:xsd="http://www.w3.org/2001/XMLSchema" xmlns:xs="http://www.w3.org/2001/XMLSchema" xmlns:p="http://schemas.microsoft.com/office/2006/metadata/properties" xmlns:ns2="00f38045-9377-4ecf-bd18-bcb3b8cd830a" xmlns:ns3="d4b4ed35-4c46-4133-b1e0-74627c1c668f" targetNamespace="http://schemas.microsoft.com/office/2006/metadata/properties" ma:root="true" ma:fieldsID="3d82768da011ce919af615c65a8be5b4" ns2:_="" ns3:_="">
    <xsd:import namespace="00f38045-9377-4ecf-bd18-bcb3b8cd830a"/>
    <xsd:import namespace="d4b4ed35-4c46-4133-b1e0-74627c1c668f"/>
    <xsd:element name="properties">
      <xsd:complexType>
        <xsd:sequence>
          <xsd:element name="documentManagement">
            <xsd:complexType>
              <xsd:all>
                <xsd:element ref="ns2:MediaServiceMetadata" minOccurs="0"/>
                <xsd:element ref="ns2:MediaServiceFastMetadata" minOccurs="0"/>
                <xsd:element ref="ns2:MediaServiceAutoTags" minOccurs="0"/>
                <xsd:element ref="ns3:SharedWithUsers" minOccurs="0"/>
                <xsd:element ref="ns3:SharedWithDetails" minOccurs="0"/>
                <xsd:element ref="ns2:MediaServiceDateTaken"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f38045-9377-4ecf-bd18-bcb3b8cd83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434c86a-492b-45e8-ae41-5a8cc205bff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4b4ed35-4c46-4133-b1e0-74627c1c668f"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48ca3c4-4956-4d87-b458-f6f91f119d6a}" ma:internalName="TaxCatchAll" ma:showField="CatchAllData" ma:web="d4b4ed35-4c46-4133-b1e0-74627c1c66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C295EC-49A6-4D69-8DC8-88383D10E838}">
  <ds:schemaRefs>
    <ds:schemaRef ds:uri="http://purl.org/dc/elements/1.1/"/>
    <ds:schemaRef ds:uri="http://schemas.microsoft.com/office/2006/metadata/properties"/>
    <ds:schemaRef ds:uri="d4b4ed35-4c46-4133-b1e0-74627c1c668f"/>
    <ds:schemaRef ds:uri="http://purl.org/dc/terms/"/>
    <ds:schemaRef ds:uri="http://schemas.microsoft.com/office/2006/documentManagement/types"/>
    <ds:schemaRef ds:uri="http://purl.org/dc/dcmitype/"/>
    <ds:schemaRef ds:uri="http://schemas.openxmlformats.org/package/2006/metadata/core-properties"/>
    <ds:schemaRef ds:uri="00f38045-9377-4ecf-bd18-bcb3b8cd830a"/>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F3C2096B-20F6-43CF-B68E-83F2C556D682}">
  <ds:schemaRefs>
    <ds:schemaRef ds:uri="http://schemas.microsoft.com/sharepoint/v3/contenttype/forms"/>
  </ds:schemaRefs>
</ds:datastoreItem>
</file>

<file path=customXml/itemProps3.xml><?xml version="1.0" encoding="utf-8"?>
<ds:datastoreItem xmlns:ds="http://schemas.openxmlformats.org/officeDocument/2006/customXml" ds:itemID="{8381D4BF-2BAE-4EF1-B4DF-C1C5F1FD08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f38045-9377-4ecf-bd18-bcb3b8cd830a"/>
    <ds:schemaRef ds:uri="d4b4ed35-4c46-4133-b1e0-74627c1c66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70</TotalTime>
  <Words>1173</Words>
  <Application>Microsoft Office PowerPoint</Application>
  <PresentationFormat>Widescreen</PresentationFormat>
  <Paragraphs>152</Paragraphs>
  <Slides>32</Slides>
  <Notes>9</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4" baseType="lpstr">
      <vt:lpstr>Arial</vt:lpstr>
      <vt:lpstr>Calibri</vt:lpstr>
      <vt:lpstr>Calibri Light</vt:lpstr>
      <vt:lpstr>HK Grotesk Bold</vt:lpstr>
      <vt:lpstr>Moontime</vt:lpstr>
      <vt:lpstr>Sukar</vt:lpstr>
      <vt:lpstr>Sukar Bold</vt:lpstr>
      <vt:lpstr>Times New Roman</vt:lpstr>
      <vt:lpstr>Trocchi</vt:lpstr>
      <vt:lpstr>Wingdings 3</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COVID-19 Community Outreach Grant</vt:lpstr>
      <vt:lpstr>ACTIVITIES</vt:lpstr>
      <vt:lpstr>PowerPoint Presentation</vt:lpstr>
      <vt:lpstr>PowerPoint Presentation</vt:lpstr>
      <vt:lpstr>PowerPoint Presentation</vt:lpstr>
      <vt:lpstr>PowerPoint Presentation</vt:lpstr>
      <vt:lpstr>PowerPoint Presentation</vt:lpstr>
      <vt:lpstr>PHONE CALLS</vt:lpstr>
      <vt:lpstr>FACEBOOK/WEBSITE PAGES </vt:lpstr>
      <vt:lpstr>PowerPoint Presentation</vt:lpstr>
      <vt:lpstr>Community Center for Immigrants</vt:lpstr>
      <vt:lpstr>Overview</vt:lpstr>
      <vt:lpstr>Successes </vt:lpstr>
      <vt:lpstr>Stumbling Blocks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Cunningham</dc:creator>
  <cp:lastModifiedBy>Laura Cunningham</cp:lastModifiedBy>
  <cp:revision>6</cp:revision>
  <dcterms:created xsi:type="dcterms:W3CDTF">2023-06-05T15:50:18Z</dcterms:created>
  <dcterms:modified xsi:type="dcterms:W3CDTF">2023-06-08T13:25:25Z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0x010100A832666FCFD1FB4DBE3A790343EB9095</vt:lpwstr>
  </property>
</Properties>
</file>