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notesSlides/notesSlide4.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changesInfos/changesInfo1.xml" ContentType="application/vnd.ms-powerpoint.changesinfo+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77" r:id="rId4"/>
    <p:sldMasterId id="2147484001" r:id="rId5"/>
  </p:sldMasterIdLst>
  <p:notesMasterIdLst>
    <p:notesMasterId r:id="rId31"/>
  </p:notesMasterIdLst>
  <p:handoutMasterIdLst>
    <p:handoutMasterId r:id="rId32"/>
  </p:handoutMasterIdLst>
  <p:sldIdLst>
    <p:sldId id="885" r:id="rId6"/>
    <p:sldId id="857" r:id="rId7"/>
    <p:sldId id="887" r:id="rId8"/>
    <p:sldId id="890" r:id="rId9"/>
    <p:sldId id="891" r:id="rId10"/>
    <p:sldId id="907" r:id="rId11"/>
    <p:sldId id="889" r:id="rId12"/>
    <p:sldId id="893" r:id="rId13"/>
    <p:sldId id="898" r:id="rId14"/>
    <p:sldId id="899" r:id="rId15"/>
    <p:sldId id="900" r:id="rId16"/>
    <p:sldId id="892" r:id="rId17"/>
    <p:sldId id="886" r:id="rId18"/>
    <p:sldId id="903" r:id="rId19"/>
    <p:sldId id="904" r:id="rId20"/>
    <p:sldId id="905" r:id="rId21"/>
    <p:sldId id="906" r:id="rId22"/>
    <p:sldId id="884" r:id="rId23"/>
    <p:sldId id="897" r:id="rId24"/>
    <p:sldId id="894" r:id="rId25"/>
    <p:sldId id="895" r:id="rId26"/>
    <p:sldId id="896" r:id="rId27"/>
    <p:sldId id="901" r:id="rId28"/>
    <p:sldId id="902" r:id="rId29"/>
    <p:sldId id="888" r:id="rId30"/>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rnWhat="handouts3" frameSlides="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C9B3F"/>
    <a:srgbClr val="001286"/>
    <a:srgbClr val="484848"/>
    <a:srgbClr val="F79646"/>
    <a:srgbClr val="C9B300"/>
    <a:srgbClr val="FF9D37"/>
    <a:srgbClr val="E4C33E"/>
    <a:srgbClr val="EECB36"/>
    <a:srgbClr val="88A945"/>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DD583A9F-0352-5A4C-8DBB-08C84ADA3D9B}" v="964" dt="2020-11-18T04:03:53.043"/>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050" autoAdjust="0"/>
    <p:restoredTop sz="82181" autoAdjust="0"/>
  </p:normalViewPr>
  <p:slideViewPr>
    <p:cSldViewPr snapToGrid="0" snapToObjects="1">
      <p:cViewPr varScale="1">
        <p:scale>
          <a:sx n="59" d="100"/>
          <a:sy n="59" d="100"/>
        </p:scale>
        <p:origin x="726" y="60"/>
      </p:cViewPr>
      <p:guideLst>
        <p:guide orient="horz" pos="2160"/>
        <p:guide pos="2880"/>
      </p:guideLst>
    </p:cSldViewPr>
  </p:slideViewPr>
  <p:outlineViewPr>
    <p:cViewPr>
      <p:scale>
        <a:sx n="33" d="100"/>
        <a:sy n="33" d="100"/>
      </p:scale>
      <p:origin x="0" y="-2358"/>
    </p:cViewPr>
  </p:outlineViewPr>
  <p:notesTextViewPr>
    <p:cViewPr>
      <p:scale>
        <a:sx n="100" d="100"/>
        <a:sy n="100" d="100"/>
      </p:scale>
      <p:origin x="0" y="0"/>
    </p:cViewPr>
  </p:notesTextViewPr>
  <p:sorterViewPr>
    <p:cViewPr varScale="1">
      <p:scale>
        <a:sx n="1" d="1"/>
        <a:sy n="1" d="1"/>
      </p:scale>
      <p:origin x="0" y="-14452"/>
    </p:cViewPr>
  </p:sorterViewPr>
  <p:notesViewPr>
    <p:cSldViewPr snapToGrid="0" snapToObjects="1">
      <p:cViewPr varScale="1">
        <p:scale>
          <a:sx n="52" d="100"/>
          <a:sy n="52" d="100"/>
        </p:scale>
        <p:origin x="2664" y="4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microsoft.com/office/2016/11/relationships/changesInfo" Target="changesInfos/changesInfo1.xml"/><Relationship Id="rId3" Type="http://schemas.openxmlformats.org/officeDocument/2006/relationships/customXml" Target="../customXml/item3.xml"/><Relationship Id="rId21" Type="http://schemas.openxmlformats.org/officeDocument/2006/relationships/slide" Target="slides/slide16.xml"/><Relationship Id="rId34" Type="http://schemas.openxmlformats.org/officeDocument/2006/relationships/viewProps" Target="viewProp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handoutMaster" Target="handoutMasters/handoutMaster1.xml"/><Relationship Id="rId40" Type="http://schemas.microsoft.com/office/2015/10/relationships/revisionInfo" Target="revisionInfo.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tableStyles" Target="tableStyles.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CHRISTIE FENG CHENG" userId="1c4a33b1-5b5c-4494-95f6-ec833c10bf1e" providerId="ADAL" clId="{DD583A9F-0352-5A4C-8DBB-08C84ADA3D9B}"/>
    <pc:docChg chg="undo custSel mod addSld delSld modSld">
      <pc:chgData name="CHRISTIE FENG CHENG" userId="1c4a33b1-5b5c-4494-95f6-ec833c10bf1e" providerId="ADAL" clId="{DD583A9F-0352-5A4C-8DBB-08C84ADA3D9B}" dt="2020-11-18T04:03:58.982" v="8273" actId="208"/>
      <pc:docMkLst>
        <pc:docMk/>
      </pc:docMkLst>
      <pc:sldChg chg="modSp mod">
        <pc:chgData name="CHRISTIE FENG CHENG" userId="1c4a33b1-5b5c-4494-95f6-ec833c10bf1e" providerId="ADAL" clId="{DD583A9F-0352-5A4C-8DBB-08C84ADA3D9B}" dt="2020-11-17T01:24:58.029" v="397" actId="20577"/>
        <pc:sldMkLst>
          <pc:docMk/>
          <pc:sldMk cId="2324607723" sldId="857"/>
        </pc:sldMkLst>
        <pc:spChg chg="mod">
          <ac:chgData name="CHRISTIE FENG CHENG" userId="1c4a33b1-5b5c-4494-95f6-ec833c10bf1e" providerId="ADAL" clId="{DD583A9F-0352-5A4C-8DBB-08C84ADA3D9B}" dt="2020-11-17T01:20:47.119" v="24" actId="20577"/>
          <ac:spMkLst>
            <pc:docMk/>
            <pc:sldMk cId="2324607723" sldId="857"/>
            <ac:spMk id="2" creationId="{00000000-0000-0000-0000-000000000000}"/>
          </ac:spMkLst>
        </pc:spChg>
        <pc:spChg chg="mod">
          <ac:chgData name="CHRISTIE FENG CHENG" userId="1c4a33b1-5b5c-4494-95f6-ec833c10bf1e" providerId="ADAL" clId="{DD583A9F-0352-5A4C-8DBB-08C84ADA3D9B}" dt="2020-11-17T01:24:58.029" v="397" actId="20577"/>
          <ac:spMkLst>
            <pc:docMk/>
            <pc:sldMk cId="2324607723" sldId="857"/>
            <ac:spMk id="3" creationId="{00000000-0000-0000-0000-000000000000}"/>
          </ac:spMkLst>
        </pc:spChg>
      </pc:sldChg>
      <pc:sldChg chg="modSp mod">
        <pc:chgData name="CHRISTIE FENG CHENG" userId="1c4a33b1-5b5c-4494-95f6-ec833c10bf1e" providerId="ADAL" clId="{DD583A9F-0352-5A4C-8DBB-08C84ADA3D9B}" dt="2020-11-17T01:27:18.303" v="444" actId="20577"/>
        <pc:sldMkLst>
          <pc:docMk/>
          <pc:sldMk cId="762819864" sldId="858"/>
        </pc:sldMkLst>
        <pc:spChg chg="mod">
          <ac:chgData name="CHRISTIE FENG CHENG" userId="1c4a33b1-5b5c-4494-95f6-ec833c10bf1e" providerId="ADAL" clId="{DD583A9F-0352-5A4C-8DBB-08C84ADA3D9B}" dt="2020-11-17T01:27:18.303" v="444" actId="20577"/>
          <ac:spMkLst>
            <pc:docMk/>
            <pc:sldMk cId="762819864" sldId="858"/>
            <ac:spMk id="2" creationId="{00000000-0000-0000-0000-000000000000}"/>
          </ac:spMkLst>
        </pc:spChg>
        <pc:spChg chg="mod">
          <ac:chgData name="CHRISTIE FENG CHENG" userId="1c4a33b1-5b5c-4494-95f6-ec833c10bf1e" providerId="ADAL" clId="{DD583A9F-0352-5A4C-8DBB-08C84ADA3D9B}" dt="2020-11-17T01:25:36.205" v="406" actId="207"/>
          <ac:spMkLst>
            <pc:docMk/>
            <pc:sldMk cId="762819864" sldId="858"/>
            <ac:spMk id="3" creationId="{00000000-0000-0000-0000-000000000000}"/>
          </ac:spMkLst>
        </pc:spChg>
      </pc:sldChg>
      <pc:sldChg chg="addSp delSp modSp new mod modAnim">
        <pc:chgData name="CHRISTIE FENG CHENG" userId="1c4a33b1-5b5c-4494-95f6-ec833c10bf1e" providerId="ADAL" clId="{DD583A9F-0352-5A4C-8DBB-08C84ADA3D9B}" dt="2020-11-17T01:34:46.178" v="1039"/>
        <pc:sldMkLst>
          <pc:docMk/>
          <pc:sldMk cId="225445531" sldId="859"/>
        </pc:sldMkLst>
        <pc:spChg chg="del mod">
          <ac:chgData name="CHRISTIE FENG CHENG" userId="1c4a33b1-5b5c-4494-95f6-ec833c10bf1e" providerId="ADAL" clId="{DD583A9F-0352-5A4C-8DBB-08C84ADA3D9B}" dt="2020-11-17T01:29:01.680" v="680" actId="478"/>
          <ac:spMkLst>
            <pc:docMk/>
            <pc:sldMk cId="225445531" sldId="859"/>
            <ac:spMk id="2" creationId="{66B55977-E0B3-8945-B0C0-F3C067D5F85C}"/>
          </ac:spMkLst>
        </pc:spChg>
        <pc:spChg chg="mod">
          <ac:chgData name="CHRISTIE FENG CHENG" userId="1c4a33b1-5b5c-4494-95f6-ec833c10bf1e" providerId="ADAL" clId="{DD583A9F-0352-5A4C-8DBB-08C84ADA3D9B}" dt="2020-11-17T01:34:17.404" v="1036" actId="1036"/>
          <ac:spMkLst>
            <pc:docMk/>
            <pc:sldMk cId="225445531" sldId="859"/>
            <ac:spMk id="3" creationId="{67D74E9E-D7B9-5D4D-9902-CB752BAF0FA5}"/>
          </ac:spMkLst>
        </pc:spChg>
        <pc:spChg chg="add del mod">
          <ac:chgData name="CHRISTIE FENG CHENG" userId="1c4a33b1-5b5c-4494-95f6-ec833c10bf1e" providerId="ADAL" clId="{DD583A9F-0352-5A4C-8DBB-08C84ADA3D9B}" dt="2020-11-17T01:29:35.207" v="763" actId="478"/>
          <ac:spMkLst>
            <pc:docMk/>
            <pc:sldMk cId="225445531" sldId="859"/>
            <ac:spMk id="4" creationId="{F53922DC-3852-EF49-8173-42AA30012996}"/>
          </ac:spMkLst>
        </pc:spChg>
        <pc:spChg chg="add del mod">
          <ac:chgData name="CHRISTIE FENG CHENG" userId="1c4a33b1-5b5c-4494-95f6-ec833c10bf1e" providerId="ADAL" clId="{DD583A9F-0352-5A4C-8DBB-08C84ADA3D9B}" dt="2020-11-17T01:34:00.143" v="1021" actId="478"/>
          <ac:spMkLst>
            <pc:docMk/>
            <pc:sldMk cId="225445531" sldId="859"/>
            <ac:spMk id="5" creationId="{15602449-B391-E240-91A0-92342E7D4556}"/>
          </ac:spMkLst>
        </pc:spChg>
        <pc:spChg chg="add del mod">
          <ac:chgData name="CHRISTIE FENG CHENG" userId="1c4a33b1-5b5c-4494-95f6-ec833c10bf1e" providerId="ADAL" clId="{DD583A9F-0352-5A4C-8DBB-08C84ADA3D9B}" dt="2020-11-17T01:30:12.203" v="766" actId="478"/>
          <ac:spMkLst>
            <pc:docMk/>
            <pc:sldMk cId="225445531" sldId="859"/>
            <ac:spMk id="6" creationId="{E7CB9678-4798-1A40-B767-6F7E713DBB1A}"/>
          </ac:spMkLst>
        </pc:spChg>
        <pc:spChg chg="add mod">
          <ac:chgData name="CHRISTIE FENG CHENG" userId="1c4a33b1-5b5c-4494-95f6-ec833c10bf1e" providerId="ADAL" clId="{DD583A9F-0352-5A4C-8DBB-08C84ADA3D9B}" dt="2020-11-17T01:33:46.526" v="1006" actId="1076"/>
          <ac:spMkLst>
            <pc:docMk/>
            <pc:sldMk cId="225445531" sldId="859"/>
            <ac:spMk id="10" creationId="{57F81BE0-63C7-C646-B948-59A5490A70C4}"/>
          </ac:spMkLst>
        </pc:spChg>
        <pc:picChg chg="add mod">
          <ac:chgData name="CHRISTIE FENG CHENG" userId="1c4a33b1-5b5c-4494-95f6-ec833c10bf1e" providerId="ADAL" clId="{DD583A9F-0352-5A4C-8DBB-08C84ADA3D9B}" dt="2020-11-17T01:34:13.823" v="1027" actId="1038"/>
          <ac:picMkLst>
            <pc:docMk/>
            <pc:sldMk cId="225445531" sldId="859"/>
            <ac:picMk id="1026" creationId="{FB680420-803D-6A45-B6A6-32A10B4E7FE6}"/>
          </ac:picMkLst>
        </pc:picChg>
        <pc:picChg chg="add mod">
          <ac:chgData name="CHRISTIE FENG CHENG" userId="1c4a33b1-5b5c-4494-95f6-ec833c10bf1e" providerId="ADAL" clId="{DD583A9F-0352-5A4C-8DBB-08C84ADA3D9B}" dt="2020-11-17T01:34:03.611" v="1022" actId="1076"/>
          <ac:picMkLst>
            <pc:docMk/>
            <pc:sldMk cId="225445531" sldId="859"/>
            <ac:picMk id="1028" creationId="{F2CF030B-E881-9045-B24C-64E76DC848B8}"/>
          </ac:picMkLst>
        </pc:picChg>
        <pc:picChg chg="add mod">
          <ac:chgData name="CHRISTIE FENG CHENG" userId="1c4a33b1-5b5c-4494-95f6-ec833c10bf1e" providerId="ADAL" clId="{DD583A9F-0352-5A4C-8DBB-08C84ADA3D9B}" dt="2020-11-17T01:34:03.611" v="1022" actId="1076"/>
          <ac:picMkLst>
            <pc:docMk/>
            <pc:sldMk cId="225445531" sldId="859"/>
            <ac:picMk id="1030" creationId="{DBA7F7E7-3838-9A4C-8908-C32D9EE3F008}"/>
          </ac:picMkLst>
        </pc:picChg>
      </pc:sldChg>
      <pc:sldChg chg="addSp delSp modSp new modNotesTx">
        <pc:chgData name="CHRISTIE FENG CHENG" userId="1c4a33b1-5b5c-4494-95f6-ec833c10bf1e" providerId="ADAL" clId="{DD583A9F-0352-5A4C-8DBB-08C84ADA3D9B}" dt="2020-11-17T01:40:29.624" v="1078" actId="20577"/>
        <pc:sldMkLst>
          <pc:docMk/>
          <pc:sldMk cId="1961007096" sldId="860"/>
        </pc:sldMkLst>
        <pc:spChg chg="del">
          <ac:chgData name="CHRISTIE FENG CHENG" userId="1c4a33b1-5b5c-4494-95f6-ec833c10bf1e" providerId="ADAL" clId="{DD583A9F-0352-5A4C-8DBB-08C84ADA3D9B}" dt="2020-11-17T01:35:32.245" v="1042" actId="478"/>
          <ac:spMkLst>
            <pc:docMk/>
            <pc:sldMk cId="1961007096" sldId="860"/>
            <ac:spMk id="2" creationId="{063F72FA-2707-0E43-BF01-268EB4B21E89}"/>
          </ac:spMkLst>
        </pc:spChg>
        <pc:spChg chg="mod">
          <ac:chgData name="CHRISTIE FENG CHENG" userId="1c4a33b1-5b5c-4494-95f6-ec833c10bf1e" providerId="ADAL" clId="{DD583A9F-0352-5A4C-8DBB-08C84ADA3D9B}" dt="2020-11-17T01:36:16.101" v="1053" actId="1076"/>
          <ac:spMkLst>
            <pc:docMk/>
            <pc:sldMk cId="1961007096" sldId="860"/>
            <ac:spMk id="3" creationId="{52173303-E90C-DF49-AE04-FB0E3182A89A}"/>
          </ac:spMkLst>
        </pc:spChg>
        <pc:picChg chg="add mod">
          <ac:chgData name="CHRISTIE FENG CHENG" userId="1c4a33b1-5b5c-4494-95f6-ec833c10bf1e" providerId="ADAL" clId="{DD583A9F-0352-5A4C-8DBB-08C84ADA3D9B}" dt="2020-11-17T01:36:18.955" v="1054" actId="1076"/>
          <ac:picMkLst>
            <pc:docMk/>
            <pc:sldMk cId="1961007096" sldId="860"/>
            <ac:picMk id="2050" creationId="{9A8A1886-4046-5D47-A70B-CE61B28F0AA3}"/>
          </ac:picMkLst>
        </pc:picChg>
      </pc:sldChg>
      <pc:sldChg chg="addSp delSp modSp new mod modClrScheme chgLayout">
        <pc:chgData name="CHRISTIE FENG CHENG" userId="1c4a33b1-5b5c-4494-95f6-ec833c10bf1e" providerId="ADAL" clId="{DD583A9F-0352-5A4C-8DBB-08C84ADA3D9B}" dt="2020-11-17T02:56:11.947" v="4780" actId="207"/>
        <pc:sldMkLst>
          <pc:docMk/>
          <pc:sldMk cId="2193059195" sldId="861"/>
        </pc:sldMkLst>
        <pc:spChg chg="del mod">
          <ac:chgData name="CHRISTIE FENG CHENG" userId="1c4a33b1-5b5c-4494-95f6-ec833c10bf1e" providerId="ADAL" clId="{DD583A9F-0352-5A4C-8DBB-08C84ADA3D9B}" dt="2020-11-17T01:41:24.895" v="1149" actId="478"/>
          <ac:spMkLst>
            <pc:docMk/>
            <pc:sldMk cId="2193059195" sldId="861"/>
            <ac:spMk id="2" creationId="{FDF6AF52-6579-7F47-B217-5494358EDC77}"/>
          </ac:spMkLst>
        </pc:spChg>
        <pc:spChg chg="mod">
          <ac:chgData name="CHRISTIE FENG CHENG" userId="1c4a33b1-5b5c-4494-95f6-ec833c10bf1e" providerId="ADAL" clId="{DD583A9F-0352-5A4C-8DBB-08C84ADA3D9B}" dt="2020-11-17T02:56:11.947" v="4780" actId="207"/>
          <ac:spMkLst>
            <pc:docMk/>
            <pc:sldMk cId="2193059195" sldId="861"/>
            <ac:spMk id="3" creationId="{1F4F29C4-1D82-FA40-A85E-6E092EF61D6C}"/>
          </ac:spMkLst>
        </pc:spChg>
        <pc:spChg chg="add del mod">
          <ac:chgData name="CHRISTIE FENG CHENG" userId="1c4a33b1-5b5c-4494-95f6-ec833c10bf1e" providerId="ADAL" clId="{DD583A9F-0352-5A4C-8DBB-08C84ADA3D9B}" dt="2020-11-17T01:43:49.907" v="1173"/>
          <ac:spMkLst>
            <pc:docMk/>
            <pc:sldMk cId="2193059195" sldId="861"/>
            <ac:spMk id="4" creationId="{08939509-AA61-8440-987F-7D8665B679BC}"/>
          </ac:spMkLst>
        </pc:spChg>
        <pc:spChg chg="add del mod">
          <ac:chgData name="CHRISTIE FENG CHENG" userId="1c4a33b1-5b5c-4494-95f6-ec833c10bf1e" providerId="ADAL" clId="{DD583A9F-0352-5A4C-8DBB-08C84ADA3D9B}" dt="2020-11-17T01:45:48.656" v="1324" actId="20577"/>
          <ac:spMkLst>
            <pc:docMk/>
            <pc:sldMk cId="2193059195" sldId="861"/>
            <ac:spMk id="5" creationId="{F1585472-F3BE-E845-99AF-09097AE66F58}"/>
          </ac:spMkLst>
        </pc:spChg>
        <pc:spChg chg="add del mod">
          <ac:chgData name="CHRISTIE FENG CHENG" userId="1c4a33b1-5b5c-4494-95f6-ec833c10bf1e" providerId="ADAL" clId="{DD583A9F-0352-5A4C-8DBB-08C84ADA3D9B}" dt="2020-11-17T01:44:32.576" v="1242" actId="478"/>
          <ac:spMkLst>
            <pc:docMk/>
            <pc:sldMk cId="2193059195" sldId="861"/>
            <ac:spMk id="6" creationId="{8505D21F-997A-AA4E-9354-30AFCCD54456}"/>
          </ac:spMkLst>
        </pc:spChg>
        <pc:picChg chg="add mod">
          <ac:chgData name="CHRISTIE FENG CHENG" userId="1c4a33b1-5b5c-4494-95f6-ec833c10bf1e" providerId="ADAL" clId="{DD583A9F-0352-5A4C-8DBB-08C84ADA3D9B}" dt="2020-11-17T01:45:02.143" v="1264" actId="1076"/>
          <ac:picMkLst>
            <pc:docMk/>
            <pc:sldMk cId="2193059195" sldId="861"/>
            <ac:picMk id="3074" creationId="{E0A02A33-1E3B-2047-B3D7-7EA90F0AA973}"/>
          </ac:picMkLst>
        </pc:picChg>
      </pc:sldChg>
      <pc:sldChg chg="addSp delSp modSp new mod modNotesTx">
        <pc:chgData name="CHRISTIE FENG CHENG" userId="1c4a33b1-5b5c-4494-95f6-ec833c10bf1e" providerId="ADAL" clId="{DD583A9F-0352-5A4C-8DBB-08C84ADA3D9B}" dt="2020-11-17T02:21:26.460" v="3113" actId="1076"/>
        <pc:sldMkLst>
          <pc:docMk/>
          <pc:sldMk cId="727464683" sldId="862"/>
        </pc:sldMkLst>
        <pc:spChg chg="del">
          <ac:chgData name="CHRISTIE FENG CHENG" userId="1c4a33b1-5b5c-4494-95f6-ec833c10bf1e" providerId="ADAL" clId="{DD583A9F-0352-5A4C-8DBB-08C84ADA3D9B}" dt="2020-11-17T01:47:02.861" v="1397" actId="478"/>
          <ac:spMkLst>
            <pc:docMk/>
            <pc:sldMk cId="727464683" sldId="862"/>
            <ac:spMk id="2" creationId="{3EB97B9A-ACC1-4F48-ACF6-5CB4C09A7A50}"/>
          </ac:spMkLst>
        </pc:spChg>
        <pc:spChg chg="mod">
          <ac:chgData name="CHRISTIE FENG CHENG" userId="1c4a33b1-5b5c-4494-95f6-ec833c10bf1e" providerId="ADAL" clId="{DD583A9F-0352-5A4C-8DBB-08C84ADA3D9B}" dt="2020-11-17T01:47:24.860" v="1408" actId="14100"/>
          <ac:spMkLst>
            <pc:docMk/>
            <pc:sldMk cId="727464683" sldId="862"/>
            <ac:spMk id="3" creationId="{A7E11170-F49A-544C-9E19-61F51D4EF1B7}"/>
          </ac:spMkLst>
        </pc:spChg>
        <pc:picChg chg="add del mod">
          <ac:chgData name="CHRISTIE FENG CHENG" userId="1c4a33b1-5b5c-4494-95f6-ec833c10bf1e" providerId="ADAL" clId="{DD583A9F-0352-5A4C-8DBB-08C84ADA3D9B}" dt="2020-11-17T02:20:50.686" v="3110" actId="478"/>
          <ac:picMkLst>
            <pc:docMk/>
            <pc:sldMk cId="727464683" sldId="862"/>
            <ac:picMk id="4098" creationId="{9FE52389-BA5C-D04E-BA87-460D44C653E4}"/>
          </ac:picMkLst>
        </pc:picChg>
        <pc:picChg chg="add mod">
          <ac:chgData name="CHRISTIE FENG CHENG" userId="1c4a33b1-5b5c-4494-95f6-ec833c10bf1e" providerId="ADAL" clId="{DD583A9F-0352-5A4C-8DBB-08C84ADA3D9B}" dt="2020-11-17T02:21:26.460" v="3113" actId="1076"/>
          <ac:picMkLst>
            <pc:docMk/>
            <pc:sldMk cId="727464683" sldId="862"/>
            <ac:picMk id="4100" creationId="{195C1468-1B13-7F4B-BEAD-52E2CFB3B472}"/>
          </ac:picMkLst>
        </pc:picChg>
      </pc:sldChg>
      <pc:sldChg chg="addSp delSp modSp new mod modAnim modNotesTx">
        <pc:chgData name="CHRISTIE FENG CHENG" userId="1c4a33b1-5b5c-4494-95f6-ec833c10bf1e" providerId="ADAL" clId="{DD583A9F-0352-5A4C-8DBB-08C84ADA3D9B}" dt="2020-11-17T02:36:27.566" v="4092" actId="167"/>
        <pc:sldMkLst>
          <pc:docMk/>
          <pc:sldMk cId="884408088" sldId="863"/>
        </pc:sldMkLst>
        <pc:spChg chg="del mod">
          <ac:chgData name="CHRISTIE FENG CHENG" userId="1c4a33b1-5b5c-4494-95f6-ec833c10bf1e" providerId="ADAL" clId="{DD583A9F-0352-5A4C-8DBB-08C84ADA3D9B}" dt="2020-11-17T01:52:19.481" v="2012" actId="478"/>
          <ac:spMkLst>
            <pc:docMk/>
            <pc:sldMk cId="884408088" sldId="863"/>
            <ac:spMk id="2" creationId="{C5178C9B-412C-AE4E-9BB4-3D1B0F8890B2}"/>
          </ac:spMkLst>
        </pc:spChg>
        <pc:spChg chg="mod">
          <ac:chgData name="CHRISTIE FENG CHENG" userId="1c4a33b1-5b5c-4494-95f6-ec833c10bf1e" providerId="ADAL" clId="{DD583A9F-0352-5A4C-8DBB-08C84ADA3D9B}" dt="2020-11-17T01:49:14.999" v="1491" actId="1076"/>
          <ac:spMkLst>
            <pc:docMk/>
            <pc:sldMk cId="884408088" sldId="863"/>
            <ac:spMk id="3" creationId="{99E6CED4-7696-A24B-9A59-C16B0FCB1909}"/>
          </ac:spMkLst>
        </pc:spChg>
        <pc:spChg chg="add del mod">
          <ac:chgData name="CHRISTIE FENG CHENG" userId="1c4a33b1-5b5c-4494-95f6-ec833c10bf1e" providerId="ADAL" clId="{DD583A9F-0352-5A4C-8DBB-08C84ADA3D9B}" dt="2020-11-17T01:58:27.361" v="2143" actId="478"/>
          <ac:spMkLst>
            <pc:docMk/>
            <pc:sldMk cId="884408088" sldId="863"/>
            <ac:spMk id="4" creationId="{31B10229-44CA-FF43-B698-425B6023A55F}"/>
          </ac:spMkLst>
        </pc:spChg>
        <pc:spChg chg="add mod">
          <ac:chgData name="CHRISTIE FENG CHENG" userId="1c4a33b1-5b5c-4494-95f6-ec833c10bf1e" providerId="ADAL" clId="{DD583A9F-0352-5A4C-8DBB-08C84ADA3D9B}" dt="2020-11-17T02:04:26.860" v="2384" actId="1035"/>
          <ac:spMkLst>
            <pc:docMk/>
            <pc:sldMk cId="884408088" sldId="863"/>
            <ac:spMk id="15" creationId="{5581CB3D-07DD-2842-A7CC-3FE453202B08}"/>
          </ac:spMkLst>
        </pc:spChg>
        <pc:picChg chg="add mod">
          <ac:chgData name="CHRISTIE FENG CHENG" userId="1c4a33b1-5b5c-4494-95f6-ec833c10bf1e" providerId="ADAL" clId="{DD583A9F-0352-5A4C-8DBB-08C84ADA3D9B}" dt="2020-11-17T02:01:50.998" v="2210" actId="1035"/>
          <ac:picMkLst>
            <pc:docMk/>
            <pc:sldMk cId="884408088" sldId="863"/>
            <ac:picMk id="5122" creationId="{64315C43-30E0-E144-B330-DA83D9840C07}"/>
          </ac:picMkLst>
        </pc:picChg>
        <pc:picChg chg="add mod">
          <ac:chgData name="CHRISTIE FENG CHENG" userId="1c4a33b1-5b5c-4494-95f6-ec833c10bf1e" providerId="ADAL" clId="{DD583A9F-0352-5A4C-8DBB-08C84ADA3D9B}" dt="2020-11-17T02:01:48.612" v="2201" actId="1035"/>
          <ac:picMkLst>
            <pc:docMk/>
            <pc:sldMk cId="884408088" sldId="863"/>
            <ac:picMk id="5124" creationId="{56ED9750-014D-3446-9442-ACDB01DEDFAF}"/>
          </ac:picMkLst>
        </pc:picChg>
        <pc:picChg chg="add mod">
          <ac:chgData name="CHRISTIE FENG CHENG" userId="1c4a33b1-5b5c-4494-95f6-ec833c10bf1e" providerId="ADAL" clId="{DD583A9F-0352-5A4C-8DBB-08C84ADA3D9B}" dt="2020-11-17T02:02:11.604" v="2290" actId="1035"/>
          <ac:picMkLst>
            <pc:docMk/>
            <pc:sldMk cId="884408088" sldId="863"/>
            <ac:picMk id="5126" creationId="{48B12F42-5B5D-BF42-8E98-2A0B4F9E4C36}"/>
          </ac:picMkLst>
        </pc:picChg>
        <pc:picChg chg="add mod">
          <ac:chgData name="CHRISTIE FENG CHENG" userId="1c4a33b1-5b5c-4494-95f6-ec833c10bf1e" providerId="ADAL" clId="{DD583A9F-0352-5A4C-8DBB-08C84ADA3D9B}" dt="2020-11-17T02:36:27.566" v="4092" actId="167"/>
          <ac:picMkLst>
            <pc:docMk/>
            <pc:sldMk cId="884408088" sldId="863"/>
            <ac:picMk id="5128" creationId="{44383E62-E2B4-CA4C-A276-4EED06B80368}"/>
          </ac:picMkLst>
        </pc:picChg>
        <pc:picChg chg="add mod">
          <ac:chgData name="CHRISTIE FENG CHENG" userId="1c4a33b1-5b5c-4494-95f6-ec833c10bf1e" providerId="ADAL" clId="{DD583A9F-0352-5A4C-8DBB-08C84ADA3D9B}" dt="2020-11-17T02:02:15.425" v="2307" actId="1035"/>
          <ac:picMkLst>
            <pc:docMk/>
            <pc:sldMk cId="884408088" sldId="863"/>
            <ac:picMk id="5130" creationId="{60A88E60-9410-FB40-995D-D2A6C76CAA99}"/>
          </ac:picMkLst>
        </pc:picChg>
        <pc:picChg chg="add mod">
          <ac:chgData name="CHRISTIE FENG CHENG" userId="1c4a33b1-5b5c-4494-95f6-ec833c10bf1e" providerId="ADAL" clId="{DD583A9F-0352-5A4C-8DBB-08C84ADA3D9B}" dt="2020-11-17T02:01:57.852" v="2231" actId="1036"/>
          <ac:picMkLst>
            <pc:docMk/>
            <pc:sldMk cId="884408088" sldId="863"/>
            <ac:picMk id="5132" creationId="{1E0A30AD-9664-1443-B9CA-2FA7FD19277E}"/>
          </ac:picMkLst>
        </pc:picChg>
        <pc:picChg chg="add mod">
          <ac:chgData name="CHRISTIE FENG CHENG" userId="1c4a33b1-5b5c-4494-95f6-ec833c10bf1e" providerId="ADAL" clId="{DD583A9F-0352-5A4C-8DBB-08C84ADA3D9B}" dt="2020-11-17T02:01:59.848" v="2237" actId="1035"/>
          <ac:picMkLst>
            <pc:docMk/>
            <pc:sldMk cId="884408088" sldId="863"/>
            <ac:picMk id="5134" creationId="{CBC7983E-868C-9B46-AF59-E6937DB97F93}"/>
          </ac:picMkLst>
        </pc:picChg>
        <pc:picChg chg="add mod">
          <ac:chgData name="CHRISTIE FENG CHENG" userId="1c4a33b1-5b5c-4494-95f6-ec833c10bf1e" providerId="ADAL" clId="{DD583A9F-0352-5A4C-8DBB-08C84ADA3D9B}" dt="2020-11-17T02:02:05.142" v="2261" actId="1035"/>
          <ac:picMkLst>
            <pc:docMk/>
            <pc:sldMk cId="884408088" sldId="863"/>
            <ac:picMk id="5136" creationId="{0AB7E9E6-D24E-C547-AD7C-E8056AA20818}"/>
          </ac:picMkLst>
        </pc:picChg>
        <pc:picChg chg="add mod">
          <ac:chgData name="CHRISTIE FENG CHENG" userId="1c4a33b1-5b5c-4494-95f6-ec833c10bf1e" providerId="ADAL" clId="{DD583A9F-0352-5A4C-8DBB-08C84ADA3D9B}" dt="2020-11-17T02:02:07.914" v="2273" actId="1035"/>
          <ac:picMkLst>
            <pc:docMk/>
            <pc:sldMk cId="884408088" sldId="863"/>
            <ac:picMk id="5138" creationId="{FD586BD0-E52B-B24A-81F0-EFC9C37E7984}"/>
          </ac:picMkLst>
        </pc:picChg>
        <pc:picChg chg="add mod">
          <ac:chgData name="CHRISTIE FENG CHENG" userId="1c4a33b1-5b5c-4494-95f6-ec833c10bf1e" providerId="ADAL" clId="{DD583A9F-0352-5A4C-8DBB-08C84ADA3D9B}" dt="2020-11-17T02:02:18.571" v="2323" actId="1035"/>
          <ac:picMkLst>
            <pc:docMk/>
            <pc:sldMk cId="884408088" sldId="863"/>
            <ac:picMk id="5140" creationId="{2BE0B129-2E34-F946-9CAE-BC1837671498}"/>
          </ac:picMkLst>
        </pc:picChg>
      </pc:sldChg>
      <pc:sldChg chg="delSp modSp new mod">
        <pc:chgData name="CHRISTIE FENG CHENG" userId="1c4a33b1-5b5c-4494-95f6-ec833c10bf1e" providerId="ADAL" clId="{DD583A9F-0352-5A4C-8DBB-08C84ADA3D9B}" dt="2020-11-17T02:07:51.333" v="2470" actId="1076"/>
        <pc:sldMkLst>
          <pc:docMk/>
          <pc:sldMk cId="535215801" sldId="864"/>
        </pc:sldMkLst>
        <pc:spChg chg="del mod">
          <ac:chgData name="CHRISTIE FENG CHENG" userId="1c4a33b1-5b5c-4494-95f6-ec833c10bf1e" providerId="ADAL" clId="{DD583A9F-0352-5A4C-8DBB-08C84ADA3D9B}" dt="2020-11-17T02:06:34.501" v="2448" actId="478"/>
          <ac:spMkLst>
            <pc:docMk/>
            <pc:sldMk cId="535215801" sldId="864"/>
            <ac:spMk id="2" creationId="{FB3081B7-FAF6-7740-8FF3-9EC594E66BC4}"/>
          </ac:spMkLst>
        </pc:spChg>
        <pc:spChg chg="mod">
          <ac:chgData name="CHRISTIE FENG CHENG" userId="1c4a33b1-5b5c-4494-95f6-ec833c10bf1e" providerId="ADAL" clId="{DD583A9F-0352-5A4C-8DBB-08C84ADA3D9B}" dt="2020-11-17T02:07:51.333" v="2470" actId="1076"/>
          <ac:spMkLst>
            <pc:docMk/>
            <pc:sldMk cId="535215801" sldId="864"/>
            <ac:spMk id="3" creationId="{B275BAEF-3067-934E-A96F-7D3993C7D1CB}"/>
          </ac:spMkLst>
        </pc:spChg>
      </pc:sldChg>
      <pc:sldChg chg="modSp new mod modNotesTx">
        <pc:chgData name="CHRISTIE FENG CHENG" userId="1c4a33b1-5b5c-4494-95f6-ec833c10bf1e" providerId="ADAL" clId="{DD583A9F-0352-5A4C-8DBB-08C84ADA3D9B}" dt="2020-11-17T02:29:14.711" v="3619" actId="1076"/>
        <pc:sldMkLst>
          <pc:docMk/>
          <pc:sldMk cId="145497543" sldId="865"/>
        </pc:sldMkLst>
        <pc:spChg chg="mod">
          <ac:chgData name="CHRISTIE FENG CHENG" userId="1c4a33b1-5b5c-4494-95f6-ec833c10bf1e" providerId="ADAL" clId="{DD583A9F-0352-5A4C-8DBB-08C84ADA3D9B}" dt="2020-11-17T02:18:16.012" v="2918" actId="1037"/>
          <ac:spMkLst>
            <pc:docMk/>
            <pc:sldMk cId="145497543" sldId="865"/>
            <ac:spMk id="2" creationId="{8A3C474F-4206-5D49-AE72-164C2B48A582}"/>
          </ac:spMkLst>
        </pc:spChg>
        <pc:spChg chg="mod">
          <ac:chgData name="CHRISTIE FENG CHENG" userId="1c4a33b1-5b5c-4494-95f6-ec833c10bf1e" providerId="ADAL" clId="{DD583A9F-0352-5A4C-8DBB-08C84ADA3D9B}" dt="2020-11-17T02:29:14.711" v="3619" actId="1076"/>
          <ac:spMkLst>
            <pc:docMk/>
            <pc:sldMk cId="145497543" sldId="865"/>
            <ac:spMk id="3" creationId="{35371884-5450-744F-9310-1409DF254652}"/>
          </ac:spMkLst>
        </pc:spChg>
      </pc:sldChg>
      <pc:sldChg chg="addSp delSp modSp new mod">
        <pc:chgData name="CHRISTIE FENG CHENG" userId="1c4a33b1-5b5c-4494-95f6-ec833c10bf1e" providerId="ADAL" clId="{DD583A9F-0352-5A4C-8DBB-08C84ADA3D9B}" dt="2020-11-17T02:20:41.821" v="3109" actId="1076"/>
        <pc:sldMkLst>
          <pc:docMk/>
          <pc:sldMk cId="1542748674" sldId="866"/>
        </pc:sldMkLst>
        <pc:spChg chg="mod">
          <ac:chgData name="CHRISTIE FENG CHENG" userId="1c4a33b1-5b5c-4494-95f6-ec833c10bf1e" providerId="ADAL" clId="{DD583A9F-0352-5A4C-8DBB-08C84ADA3D9B}" dt="2020-11-17T02:20:27.784" v="3107" actId="1076"/>
          <ac:spMkLst>
            <pc:docMk/>
            <pc:sldMk cId="1542748674" sldId="866"/>
            <ac:spMk id="2" creationId="{E2AF1190-90FA-5D4A-B561-359F771D13E5}"/>
          </ac:spMkLst>
        </pc:spChg>
        <pc:spChg chg="del">
          <ac:chgData name="CHRISTIE FENG CHENG" userId="1c4a33b1-5b5c-4494-95f6-ec833c10bf1e" providerId="ADAL" clId="{DD583A9F-0352-5A4C-8DBB-08C84ADA3D9B}" dt="2020-11-17T02:19:52.444" v="3094" actId="478"/>
          <ac:spMkLst>
            <pc:docMk/>
            <pc:sldMk cId="1542748674" sldId="866"/>
            <ac:spMk id="3" creationId="{7666459B-28BC-2F4E-9923-53A8B970851C}"/>
          </ac:spMkLst>
        </pc:spChg>
        <pc:picChg chg="add mod">
          <ac:chgData name="CHRISTIE FENG CHENG" userId="1c4a33b1-5b5c-4494-95f6-ec833c10bf1e" providerId="ADAL" clId="{DD583A9F-0352-5A4C-8DBB-08C84ADA3D9B}" dt="2020-11-17T02:20:41.821" v="3109" actId="1076"/>
          <ac:picMkLst>
            <pc:docMk/>
            <pc:sldMk cId="1542748674" sldId="866"/>
            <ac:picMk id="4" creationId="{C537FABC-8557-7848-9E56-2CA737D46BE9}"/>
          </ac:picMkLst>
        </pc:picChg>
      </pc:sldChg>
      <pc:sldChg chg="modSp new mod modNotesTx">
        <pc:chgData name="CHRISTIE FENG CHENG" userId="1c4a33b1-5b5c-4494-95f6-ec833c10bf1e" providerId="ADAL" clId="{DD583A9F-0352-5A4C-8DBB-08C84ADA3D9B}" dt="2020-11-17T02:25:33.886" v="3422" actId="207"/>
        <pc:sldMkLst>
          <pc:docMk/>
          <pc:sldMk cId="454448166" sldId="867"/>
        </pc:sldMkLst>
        <pc:spChg chg="mod">
          <ac:chgData name="CHRISTIE FENG CHENG" userId="1c4a33b1-5b5c-4494-95f6-ec833c10bf1e" providerId="ADAL" clId="{DD583A9F-0352-5A4C-8DBB-08C84ADA3D9B}" dt="2020-11-17T02:25:33.886" v="3422" actId="207"/>
          <ac:spMkLst>
            <pc:docMk/>
            <pc:sldMk cId="454448166" sldId="867"/>
            <ac:spMk id="2" creationId="{27B5BDDD-76FD-7E4C-B8CB-405EC752EE33}"/>
          </ac:spMkLst>
        </pc:spChg>
        <pc:spChg chg="mod">
          <ac:chgData name="CHRISTIE FENG CHENG" userId="1c4a33b1-5b5c-4494-95f6-ec833c10bf1e" providerId="ADAL" clId="{DD583A9F-0352-5A4C-8DBB-08C84ADA3D9B}" dt="2020-11-17T02:23:54.279" v="3398" actId="14100"/>
          <ac:spMkLst>
            <pc:docMk/>
            <pc:sldMk cId="454448166" sldId="867"/>
            <ac:spMk id="3" creationId="{4FB39757-2958-6843-8806-A030F4F866C1}"/>
          </ac:spMkLst>
        </pc:spChg>
      </pc:sldChg>
      <pc:sldChg chg="new del">
        <pc:chgData name="CHRISTIE FENG CHENG" userId="1c4a33b1-5b5c-4494-95f6-ec833c10bf1e" providerId="ADAL" clId="{DD583A9F-0352-5A4C-8DBB-08C84ADA3D9B}" dt="2020-11-17T02:08:18.850" v="2488" actId="680"/>
        <pc:sldMkLst>
          <pc:docMk/>
          <pc:sldMk cId="3661035720" sldId="867"/>
        </pc:sldMkLst>
      </pc:sldChg>
      <pc:sldChg chg="addSp modSp new mod modNotesTx">
        <pc:chgData name="CHRISTIE FENG CHENG" userId="1c4a33b1-5b5c-4494-95f6-ec833c10bf1e" providerId="ADAL" clId="{DD583A9F-0352-5A4C-8DBB-08C84ADA3D9B}" dt="2020-11-17T02:28:53.363" v="3605" actId="1076"/>
        <pc:sldMkLst>
          <pc:docMk/>
          <pc:sldMk cId="1781009929" sldId="868"/>
        </pc:sldMkLst>
        <pc:spChg chg="mod">
          <ac:chgData name="CHRISTIE FENG CHENG" userId="1c4a33b1-5b5c-4494-95f6-ec833c10bf1e" providerId="ADAL" clId="{DD583A9F-0352-5A4C-8DBB-08C84ADA3D9B}" dt="2020-11-17T02:27:26.485" v="3587" actId="1076"/>
          <ac:spMkLst>
            <pc:docMk/>
            <pc:sldMk cId="1781009929" sldId="868"/>
            <ac:spMk id="2" creationId="{B76132CF-0740-8842-9F17-A831640FB34D}"/>
          </ac:spMkLst>
        </pc:spChg>
        <pc:spChg chg="mod">
          <ac:chgData name="CHRISTIE FENG CHENG" userId="1c4a33b1-5b5c-4494-95f6-ec833c10bf1e" providerId="ADAL" clId="{DD583A9F-0352-5A4C-8DBB-08C84ADA3D9B}" dt="2020-11-17T02:26:08.545" v="3487" actId="20577"/>
          <ac:spMkLst>
            <pc:docMk/>
            <pc:sldMk cId="1781009929" sldId="868"/>
            <ac:spMk id="3" creationId="{1E546626-6B1F-064B-BAD2-E39508F9B214}"/>
          </ac:spMkLst>
        </pc:spChg>
        <pc:picChg chg="add mod">
          <ac:chgData name="CHRISTIE FENG CHENG" userId="1c4a33b1-5b5c-4494-95f6-ec833c10bf1e" providerId="ADAL" clId="{DD583A9F-0352-5A4C-8DBB-08C84ADA3D9B}" dt="2020-11-17T02:28:48.777" v="3603" actId="1076"/>
          <ac:picMkLst>
            <pc:docMk/>
            <pc:sldMk cId="1781009929" sldId="868"/>
            <ac:picMk id="7170" creationId="{E6D0C62D-82E2-014F-9057-F7A477013FBB}"/>
          </ac:picMkLst>
        </pc:picChg>
        <pc:picChg chg="add mod">
          <ac:chgData name="CHRISTIE FENG CHENG" userId="1c4a33b1-5b5c-4494-95f6-ec833c10bf1e" providerId="ADAL" clId="{DD583A9F-0352-5A4C-8DBB-08C84ADA3D9B}" dt="2020-11-17T02:28:53.363" v="3605" actId="1076"/>
          <ac:picMkLst>
            <pc:docMk/>
            <pc:sldMk cId="1781009929" sldId="868"/>
            <ac:picMk id="7172" creationId="{C95808AC-90DB-6746-9586-A5E80B2E5354}"/>
          </ac:picMkLst>
        </pc:picChg>
      </pc:sldChg>
      <pc:sldChg chg="new del">
        <pc:chgData name="CHRISTIE FENG CHENG" userId="1c4a33b1-5b5c-4494-95f6-ec833c10bf1e" providerId="ADAL" clId="{DD583A9F-0352-5A4C-8DBB-08C84ADA3D9B}" dt="2020-11-17T02:08:18.669" v="2487" actId="680"/>
        <pc:sldMkLst>
          <pc:docMk/>
          <pc:sldMk cId="3847885037" sldId="868"/>
        </pc:sldMkLst>
      </pc:sldChg>
      <pc:sldChg chg="addSp delSp modSp new mod modNotesTx">
        <pc:chgData name="CHRISTIE FENG CHENG" userId="1c4a33b1-5b5c-4494-95f6-ec833c10bf1e" providerId="ADAL" clId="{DD583A9F-0352-5A4C-8DBB-08C84ADA3D9B}" dt="2020-11-17T02:35:46.535" v="4091" actId="1037"/>
        <pc:sldMkLst>
          <pc:docMk/>
          <pc:sldMk cId="1757787508" sldId="869"/>
        </pc:sldMkLst>
        <pc:spChg chg="mod">
          <ac:chgData name="CHRISTIE FENG CHENG" userId="1c4a33b1-5b5c-4494-95f6-ec833c10bf1e" providerId="ADAL" clId="{DD583A9F-0352-5A4C-8DBB-08C84ADA3D9B}" dt="2020-11-17T02:32:45.141" v="3792" actId="1076"/>
          <ac:spMkLst>
            <pc:docMk/>
            <pc:sldMk cId="1757787508" sldId="869"/>
            <ac:spMk id="2" creationId="{EB51EFD1-2428-8E41-84D9-47F27A838936}"/>
          </ac:spMkLst>
        </pc:spChg>
        <pc:spChg chg="del">
          <ac:chgData name="CHRISTIE FENG CHENG" userId="1c4a33b1-5b5c-4494-95f6-ec833c10bf1e" providerId="ADAL" clId="{DD583A9F-0352-5A4C-8DBB-08C84ADA3D9B}" dt="2020-11-17T02:29:29.346" v="3621" actId="478"/>
          <ac:spMkLst>
            <pc:docMk/>
            <pc:sldMk cId="1757787508" sldId="869"/>
            <ac:spMk id="3" creationId="{EACA4331-7AE0-C84E-843A-202AF854ECC6}"/>
          </ac:spMkLst>
        </pc:spChg>
        <pc:spChg chg="add mod">
          <ac:chgData name="CHRISTIE FENG CHENG" userId="1c4a33b1-5b5c-4494-95f6-ec833c10bf1e" providerId="ADAL" clId="{DD583A9F-0352-5A4C-8DBB-08C84ADA3D9B}" dt="2020-11-17T02:29:35.872" v="3635" actId="20577"/>
          <ac:spMkLst>
            <pc:docMk/>
            <pc:sldMk cId="1757787508" sldId="869"/>
            <ac:spMk id="4" creationId="{F81EC190-FF04-1E4D-93E2-73C57720B948}"/>
          </ac:spMkLst>
        </pc:spChg>
        <pc:spChg chg="add del mod">
          <ac:chgData name="CHRISTIE FENG CHENG" userId="1c4a33b1-5b5c-4494-95f6-ec833c10bf1e" providerId="ADAL" clId="{DD583A9F-0352-5A4C-8DBB-08C84ADA3D9B}" dt="2020-11-17T02:32:30.297" v="3789" actId="478"/>
          <ac:spMkLst>
            <pc:docMk/>
            <pc:sldMk cId="1757787508" sldId="869"/>
            <ac:spMk id="6" creationId="{50CD8C9B-FEFE-8340-8850-87D83C64DC0D}"/>
          </ac:spMkLst>
        </pc:spChg>
        <pc:spChg chg="add mod">
          <ac:chgData name="CHRISTIE FENG CHENG" userId="1c4a33b1-5b5c-4494-95f6-ec833c10bf1e" providerId="ADAL" clId="{DD583A9F-0352-5A4C-8DBB-08C84ADA3D9B}" dt="2020-11-17T02:35:11.461" v="4065" actId="21"/>
          <ac:spMkLst>
            <pc:docMk/>
            <pc:sldMk cId="1757787508" sldId="869"/>
            <ac:spMk id="7" creationId="{4FFDAF73-72EE-7849-B394-11A8D3776720}"/>
          </ac:spMkLst>
        </pc:spChg>
        <pc:spChg chg="add mod">
          <ac:chgData name="CHRISTIE FENG CHENG" userId="1c4a33b1-5b5c-4494-95f6-ec833c10bf1e" providerId="ADAL" clId="{DD583A9F-0352-5A4C-8DBB-08C84ADA3D9B}" dt="2020-11-17T02:35:46.535" v="4091" actId="1037"/>
          <ac:spMkLst>
            <pc:docMk/>
            <pc:sldMk cId="1757787508" sldId="869"/>
            <ac:spMk id="8" creationId="{EB203E60-9C5D-364F-ACE3-89DED0D61273}"/>
          </ac:spMkLst>
        </pc:spChg>
        <pc:picChg chg="add mod">
          <ac:chgData name="CHRISTIE FENG CHENG" userId="1c4a33b1-5b5c-4494-95f6-ec833c10bf1e" providerId="ADAL" clId="{DD583A9F-0352-5A4C-8DBB-08C84ADA3D9B}" dt="2020-11-17T02:34:35.616" v="4050" actId="1076"/>
          <ac:picMkLst>
            <pc:docMk/>
            <pc:sldMk cId="1757787508" sldId="869"/>
            <ac:picMk id="8194" creationId="{CBDAE735-2B91-C244-A8AD-50BE33853A76}"/>
          </ac:picMkLst>
        </pc:picChg>
      </pc:sldChg>
      <pc:sldChg chg="new del">
        <pc:chgData name="CHRISTIE FENG CHENG" userId="1c4a33b1-5b5c-4494-95f6-ec833c10bf1e" providerId="ADAL" clId="{DD583A9F-0352-5A4C-8DBB-08C84ADA3D9B}" dt="2020-11-17T02:08:18.376" v="2486" actId="680"/>
        <pc:sldMkLst>
          <pc:docMk/>
          <pc:sldMk cId="3979533541" sldId="869"/>
        </pc:sldMkLst>
      </pc:sldChg>
      <pc:sldChg chg="new del">
        <pc:chgData name="CHRISTIE FENG CHENG" userId="1c4a33b1-5b5c-4494-95f6-ec833c10bf1e" providerId="ADAL" clId="{DD583A9F-0352-5A4C-8DBB-08C84ADA3D9B}" dt="2020-11-17T02:08:18.123" v="2485" actId="680"/>
        <pc:sldMkLst>
          <pc:docMk/>
          <pc:sldMk cId="2008816686" sldId="870"/>
        </pc:sldMkLst>
      </pc:sldChg>
      <pc:sldChg chg="delSp modSp new mod modNotesTx">
        <pc:chgData name="CHRISTIE FENG CHENG" userId="1c4a33b1-5b5c-4494-95f6-ec833c10bf1e" providerId="ADAL" clId="{DD583A9F-0352-5A4C-8DBB-08C84ADA3D9B}" dt="2020-11-17T02:38:44.996" v="4217" actId="207"/>
        <pc:sldMkLst>
          <pc:docMk/>
          <pc:sldMk cId="2089428329" sldId="870"/>
        </pc:sldMkLst>
        <pc:spChg chg="del mod">
          <ac:chgData name="CHRISTIE FENG CHENG" userId="1c4a33b1-5b5c-4494-95f6-ec833c10bf1e" providerId="ADAL" clId="{DD583A9F-0352-5A4C-8DBB-08C84ADA3D9B}" dt="2020-11-17T02:37:21.600" v="4182" actId="478"/>
          <ac:spMkLst>
            <pc:docMk/>
            <pc:sldMk cId="2089428329" sldId="870"/>
            <ac:spMk id="2" creationId="{CF3B39DB-EC2D-B247-A8B1-6A0DE1310D34}"/>
          </ac:spMkLst>
        </pc:spChg>
        <pc:spChg chg="mod">
          <ac:chgData name="CHRISTIE FENG CHENG" userId="1c4a33b1-5b5c-4494-95f6-ec833c10bf1e" providerId="ADAL" clId="{DD583A9F-0352-5A4C-8DBB-08C84ADA3D9B}" dt="2020-11-17T02:38:44.996" v="4217" actId="207"/>
          <ac:spMkLst>
            <pc:docMk/>
            <pc:sldMk cId="2089428329" sldId="870"/>
            <ac:spMk id="3" creationId="{B4B9DA88-A117-524B-ADD7-C87429FE14E5}"/>
          </ac:spMkLst>
        </pc:spChg>
      </pc:sldChg>
      <pc:sldChg chg="addSp delSp modSp new mod modNotesTx">
        <pc:chgData name="CHRISTIE FENG CHENG" userId="1c4a33b1-5b5c-4494-95f6-ec833c10bf1e" providerId="ADAL" clId="{DD583A9F-0352-5A4C-8DBB-08C84ADA3D9B}" dt="2020-11-17T02:44:34.538" v="4550" actId="207"/>
        <pc:sldMkLst>
          <pc:docMk/>
          <pc:sldMk cId="1275489574" sldId="871"/>
        </pc:sldMkLst>
        <pc:spChg chg="mod">
          <ac:chgData name="CHRISTIE FENG CHENG" userId="1c4a33b1-5b5c-4494-95f6-ec833c10bf1e" providerId="ADAL" clId="{DD583A9F-0352-5A4C-8DBB-08C84ADA3D9B}" dt="2020-11-17T02:44:34.538" v="4550" actId="207"/>
          <ac:spMkLst>
            <pc:docMk/>
            <pc:sldMk cId="1275489574" sldId="871"/>
            <ac:spMk id="2" creationId="{D2EEE81A-FB7C-004C-B014-AB790CFE24EF}"/>
          </ac:spMkLst>
        </pc:spChg>
        <pc:spChg chg="del">
          <ac:chgData name="CHRISTIE FENG CHENG" userId="1c4a33b1-5b5c-4494-95f6-ec833c10bf1e" providerId="ADAL" clId="{DD583A9F-0352-5A4C-8DBB-08C84ADA3D9B}" dt="2020-11-17T02:38:11.769" v="4193" actId="478"/>
          <ac:spMkLst>
            <pc:docMk/>
            <pc:sldMk cId="1275489574" sldId="871"/>
            <ac:spMk id="3" creationId="{844D5716-9496-9346-8803-748F1E178396}"/>
          </ac:spMkLst>
        </pc:spChg>
        <pc:spChg chg="add mod">
          <ac:chgData name="CHRISTIE FENG CHENG" userId="1c4a33b1-5b5c-4494-95f6-ec833c10bf1e" providerId="ADAL" clId="{DD583A9F-0352-5A4C-8DBB-08C84ADA3D9B}" dt="2020-11-17T02:38:27.084" v="4215" actId="1076"/>
          <ac:spMkLst>
            <pc:docMk/>
            <pc:sldMk cId="1275489574" sldId="871"/>
            <ac:spMk id="4" creationId="{C59E4FBA-014A-9741-A01B-9815ACC40B8A}"/>
          </ac:spMkLst>
        </pc:spChg>
        <pc:picChg chg="add mod">
          <ac:chgData name="CHRISTIE FENG CHENG" userId="1c4a33b1-5b5c-4494-95f6-ec833c10bf1e" providerId="ADAL" clId="{DD583A9F-0352-5A4C-8DBB-08C84ADA3D9B}" dt="2020-11-17T02:41:07.669" v="4335" actId="1076"/>
          <ac:picMkLst>
            <pc:docMk/>
            <pc:sldMk cId="1275489574" sldId="871"/>
            <ac:picMk id="9218" creationId="{BDBB4BA0-544C-AD40-823C-70C7CABCD3D8}"/>
          </ac:picMkLst>
        </pc:picChg>
      </pc:sldChg>
      <pc:sldChg chg="new del">
        <pc:chgData name="CHRISTIE FENG CHENG" userId="1c4a33b1-5b5c-4494-95f6-ec833c10bf1e" providerId="ADAL" clId="{DD583A9F-0352-5A4C-8DBB-08C84ADA3D9B}" dt="2020-11-17T02:08:17.889" v="2484" actId="680"/>
        <pc:sldMkLst>
          <pc:docMk/>
          <pc:sldMk cId="3406222489" sldId="871"/>
        </pc:sldMkLst>
      </pc:sldChg>
      <pc:sldChg chg="addSp delSp modSp new mod modAnim">
        <pc:chgData name="CHRISTIE FENG CHENG" userId="1c4a33b1-5b5c-4494-95f6-ec833c10bf1e" providerId="ADAL" clId="{DD583A9F-0352-5A4C-8DBB-08C84ADA3D9B}" dt="2020-11-18T03:51:19.385" v="7464"/>
        <pc:sldMkLst>
          <pc:docMk/>
          <pc:sldMk cId="2082453571" sldId="872"/>
        </pc:sldMkLst>
        <pc:spChg chg="del">
          <ac:chgData name="CHRISTIE FENG CHENG" userId="1c4a33b1-5b5c-4494-95f6-ec833c10bf1e" providerId="ADAL" clId="{DD583A9F-0352-5A4C-8DBB-08C84ADA3D9B}" dt="2020-11-17T02:44:59.305" v="4551" actId="478"/>
          <ac:spMkLst>
            <pc:docMk/>
            <pc:sldMk cId="2082453571" sldId="872"/>
            <ac:spMk id="2" creationId="{B9D22702-2336-F243-A32B-9CA430D211DE}"/>
          </ac:spMkLst>
        </pc:spChg>
        <pc:spChg chg="del">
          <ac:chgData name="CHRISTIE FENG CHENG" userId="1c4a33b1-5b5c-4494-95f6-ec833c10bf1e" providerId="ADAL" clId="{DD583A9F-0352-5A4C-8DBB-08C84ADA3D9B}" dt="2020-11-17T02:41:59.499" v="4345" actId="478"/>
          <ac:spMkLst>
            <pc:docMk/>
            <pc:sldMk cId="2082453571" sldId="872"/>
            <ac:spMk id="3" creationId="{24F72B32-4D63-AE48-A7F8-260FB42A89EB}"/>
          </ac:spMkLst>
        </pc:spChg>
        <pc:spChg chg="add mod">
          <ac:chgData name="CHRISTIE FENG CHENG" userId="1c4a33b1-5b5c-4494-95f6-ec833c10bf1e" providerId="ADAL" clId="{DD583A9F-0352-5A4C-8DBB-08C84ADA3D9B}" dt="2020-11-17T02:42:14.312" v="4360" actId="20577"/>
          <ac:spMkLst>
            <pc:docMk/>
            <pc:sldMk cId="2082453571" sldId="872"/>
            <ac:spMk id="4" creationId="{562ED0C8-EF79-344C-9F11-C9C8E9F4C067}"/>
          </ac:spMkLst>
        </pc:spChg>
        <pc:spChg chg="add del mod">
          <ac:chgData name="CHRISTIE FENG CHENG" userId="1c4a33b1-5b5c-4494-95f6-ec833c10bf1e" providerId="ADAL" clId="{DD583A9F-0352-5A4C-8DBB-08C84ADA3D9B}" dt="2020-11-17T02:47:54.297" v="4560" actId="478"/>
          <ac:spMkLst>
            <pc:docMk/>
            <pc:sldMk cId="2082453571" sldId="872"/>
            <ac:spMk id="5" creationId="{81A494D1-58E2-E048-819C-2A3DD9EE0075}"/>
          </ac:spMkLst>
        </pc:spChg>
        <pc:spChg chg="add mod">
          <ac:chgData name="CHRISTIE FENG CHENG" userId="1c4a33b1-5b5c-4494-95f6-ec833c10bf1e" providerId="ADAL" clId="{DD583A9F-0352-5A4C-8DBB-08C84ADA3D9B}" dt="2020-11-17T02:54:30.239" v="4779" actId="1036"/>
          <ac:spMkLst>
            <pc:docMk/>
            <pc:sldMk cId="2082453571" sldId="872"/>
            <ac:spMk id="6" creationId="{236DFFE8-760C-4B43-9394-E1B11974D8FE}"/>
          </ac:spMkLst>
        </pc:spChg>
        <pc:spChg chg="add mod">
          <ac:chgData name="CHRISTIE FENG CHENG" userId="1c4a33b1-5b5c-4494-95f6-ec833c10bf1e" providerId="ADAL" clId="{DD583A9F-0352-5A4C-8DBB-08C84ADA3D9B}" dt="2020-11-17T02:54:30.239" v="4779" actId="1036"/>
          <ac:spMkLst>
            <pc:docMk/>
            <pc:sldMk cId="2082453571" sldId="872"/>
            <ac:spMk id="7" creationId="{CC9EE9AD-38EF-754B-BC9C-FEE1613A8F41}"/>
          </ac:spMkLst>
        </pc:spChg>
        <pc:spChg chg="add mod">
          <ac:chgData name="CHRISTIE FENG CHENG" userId="1c4a33b1-5b5c-4494-95f6-ec833c10bf1e" providerId="ADAL" clId="{DD583A9F-0352-5A4C-8DBB-08C84ADA3D9B}" dt="2020-11-17T02:54:30.239" v="4779" actId="1036"/>
          <ac:spMkLst>
            <pc:docMk/>
            <pc:sldMk cId="2082453571" sldId="872"/>
            <ac:spMk id="8" creationId="{554CA437-B71E-6943-B3E8-748EF619FD99}"/>
          </ac:spMkLst>
        </pc:spChg>
        <pc:spChg chg="add mod">
          <ac:chgData name="CHRISTIE FENG CHENG" userId="1c4a33b1-5b5c-4494-95f6-ec833c10bf1e" providerId="ADAL" clId="{DD583A9F-0352-5A4C-8DBB-08C84ADA3D9B}" dt="2020-11-17T02:54:30.239" v="4779" actId="1036"/>
          <ac:spMkLst>
            <pc:docMk/>
            <pc:sldMk cId="2082453571" sldId="872"/>
            <ac:spMk id="9" creationId="{B23CF22F-4813-8E46-A777-574B4640BE4F}"/>
          </ac:spMkLst>
        </pc:spChg>
        <pc:spChg chg="add mod">
          <ac:chgData name="CHRISTIE FENG CHENG" userId="1c4a33b1-5b5c-4494-95f6-ec833c10bf1e" providerId="ADAL" clId="{DD583A9F-0352-5A4C-8DBB-08C84ADA3D9B}" dt="2020-11-17T02:54:30.239" v="4779" actId="1036"/>
          <ac:spMkLst>
            <pc:docMk/>
            <pc:sldMk cId="2082453571" sldId="872"/>
            <ac:spMk id="10" creationId="{5E9C1ADF-D68E-A34A-94CF-776E71F4623B}"/>
          </ac:spMkLst>
        </pc:spChg>
        <pc:spChg chg="add mod">
          <ac:chgData name="CHRISTIE FENG CHENG" userId="1c4a33b1-5b5c-4494-95f6-ec833c10bf1e" providerId="ADAL" clId="{DD583A9F-0352-5A4C-8DBB-08C84ADA3D9B}" dt="2020-11-17T02:54:30.239" v="4779" actId="1036"/>
          <ac:spMkLst>
            <pc:docMk/>
            <pc:sldMk cId="2082453571" sldId="872"/>
            <ac:spMk id="11" creationId="{C5430A60-6F7E-8041-B985-C57A6269F3C9}"/>
          </ac:spMkLst>
        </pc:spChg>
        <pc:spChg chg="add mod">
          <ac:chgData name="CHRISTIE FENG CHENG" userId="1c4a33b1-5b5c-4494-95f6-ec833c10bf1e" providerId="ADAL" clId="{DD583A9F-0352-5A4C-8DBB-08C84ADA3D9B}" dt="2020-11-17T02:54:30.239" v="4779" actId="1036"/>
          <ac:spMkLst>
            <pc:docMk/>
            <pc:sldMk cId="2082453571" sldId="872"/>
            <ac:spMk id="12" creationId="{AF4D5BC9-9E5E-5449-A388-B4C9A5C68128}"/>
          </ac:spMkLst>
        </pc:spChg>
        <pc:spChg chg="add mod">
          <ac:chgData name="CHRISTIE FENG CHENG" userId="1c4a33b1-5b5c-4494-95f6-ec833c10bf1e" providerId="ADAL" clId="{DD583A9F-0352-5A4C-8DBB-08C84ADA3D9B}" dt="2020-11-17T02:54:30.239" v="4779" actId="1036"/>
          <ac:spMkLst>
            <pc:docMk/>
            <pc:sldMk cId="2082453571" sldId="872"/>
            <ac:spMk id="13" creationId="{B36418EB-A0E3-A942-931E-BD610AB3E72C}"/>
          </ac:spMkLst>
        </pc:spChg>
        <pc:spChg chg="add mod">
          <ac:chgData name="CHRISTIE FENG CHENG" userId="1c4a33b1-5b5c-4494-95f6-ec833c10bf1e" providerId="ADAL" clId="{DD583A9F-0352-5A4C-8DBB-08C84ADA3D9B}" dt="2020-11-17T02:54:30.239" v="4779" actId="1036"/>
          <ac:spMkLst>
            <pc:docMk/>
            <pc:sldMk cId="2082453571" sldId="872"/>
            <ac:spMk id="14" creationId="{99783632-77D4-094D-B051-A7972EB218FE}"/>
          </ac:spMkLst>
        </pc:spChg>
        <pc:spChg chg="add mod">
          <ac:chgData name="CHRISTIE FENG CHENG" userId="1c4a33b1-5b5c-4494-95f6-ec833c10bf1e" providerId="ADAL" clId="{DD583A9F-0352-5A4C-8DBB-08C84ADA3D9B}" dt="2020-11-17T02:54:30.239" v="4779" actId="1036"/>
          <ac:spMkLst>
            <pc:docMk/>
            <pc:sldMk cId="2082453571" sldId="872"/>
            <ac:spMk id="18" creationId="{B324DA6F-3F85-5543-B4BE-E4D45358E0CE}"/>
          </ac:spMkLst>
        </pc:spChg>
        <pc:cxnChg chg="add mod">
          <ac:chgData name="CHRISTIE FENG CHENG" userId="1c4a33b1-5b5c-4494-95f6-ec833c10bf1e" providerId="ADAL" clId="{DD583A9F-0352-5A4C-8DBB-08C84ADA3D9B}" dt="2020-11-17T02:54:30.239" v="4779" actId="1036"/>
          <ac:cxnSpMkLst>
            <pc:docMk/>
            <pc:sldMk cId="2082453571" sldId="872"/>
            <ac:cxnSpMk id="16" creationId="{94157E01-6A3C-FD4F-96E2-B815E10CA550}"/>
          </ac:cxnSpMkLst>
        </pc:cxnChg>
        <pc:cxnChg chg="add mod">
          <ac:chgData name="CHRISTIE FENG CHENG" userId="1c4a33b1-5b5c-4494-95f6-ec833c10bf1e" providerId="ADAL" clId="{DD583A9F-0352-5A4C-8DBB-08C84ADA3D9B}" dt="2020-11-17T02:54:30.239" v="4779" actId="1036"/>
          <ac:cxnSpMkLst>
            <pc:docMk/>
            <pc:sldMk cId="2082453571" sldId="872"/>
            <ac:cxnSpMk id="17" creationId="{09437126-6031-9146-8F7F-77326DA738CD}"/>
          </ac:cxnSpMkLst>
        </pc:cxnChg>
      </pc:sldChg>
      <pc:sldChg chg="new del">
        <pc:chgData name="CHRISTIE FENG CHENG" userId="1c4a33b1-5b5c-4494-95f6-ec833c10bf1e" providerId="ADAL" clId="{DD583A9F-0352-5A4C-8DBB-08C84ADA3D9B}" dt="2020-11-17T02:08:17.690" v="2483" actId="680"/>
        <pc:sldMkLst>
          <pc:docMk/>
          <pc:sldMk cId="3969047027" sldId="872"/>
        </pc:sldMkLst>
      </pc:sldChg>
      <pc:sldChg chg="new del">
        <pc:chgData name="CHRISTIE FENG CHENG" userId="1c4a33b1-5b5c-4494-95f6-ec833c10bf1e" providerId="ADAL" clId="{DD583A9F-0352-5A4C-8DBB-08C84ADA3D9B}" dt="2020-11-17T02:08:17.471" v="2482" actId="680"/>
        <pc:sldMkLst>
          <pc:docMk/>
          <pc:sldMk cId="1115641446" sldId="873"/>
        </pc:sldMkLst>
      </pc:sldChg>
      <pc:sldChg chg="modSp new mod modNotesTx">
        <pc:chgData name="CHRISTIE FENG CHENG" userId="1c4a33b1-5b5c-4494-95f6-ec833c10bf1e" providerId="ADAL" clId="{DD583A9F-0352-5A4C-8DBB-08C84ADA3D9B}" dt="2020-11-17T02:43:35.659" v="4548" actId="1076"/>
        <pc:sldMkLst>
          <pc:docMk/>
          <pc:sldMk cId="3834936530" sldId="873"/>
        </pc:sldMkLst>
        <pc:spChg chg="mod">
          <ac:chgData name="CHRISTIE FENG CHENG" userId="1c4a33b1-5b5c-4494-95f6-ec833c10bf1e" providerId="ADAL" clId="{DD583A9F-0352-5A4C-8DBB-08C84ADA3D9B}" dt="2020-11-17T02:43:35.659" v="4548" actId="1076"/>
          <ac:spMkLst>
            <pc:docMk/>
            <pc:sldMk cId="3834936530" sldId="873"/>
            <ac:spMk id="2" creationId="{8CE71E35-0E9B-C745-A6FE-9C7AF85A853F}"/>
          </ac:spMkLst>
        </pc:spChg>
        <pc:spChg chg="mod">
          <ac:chgData name="CHRISTIE FENG CHENG" userId="1c4a33b1-5b5c-4494-95f6-ec833c10bf1e" providerId="ADAL" clId="{DD583A9F-0352-5A4C-8DBB-08C84ADA3D9B}" dt="2020-11-17T02:42:48.875" v="4399" actId="20577"/>
          <ac:spMkLst>
            <pc:docMk/>
            <pc:sldMk cId="3834936530" sldId="873"/>
            <ac:spMk id="3" creationId="{23706020-71B2-A845-A40A-155720C0734A}"/>
          </ac:spMkLst>
        </pc:spChg>
      </pc:sldChg>
      <pc:sldChg chg="new del">
        <pc:chgData name="CHRISTIE FENG CHENG" userId="1c4a33b1-5b5c-4494-95f6-ec833c10bf1e" providerId="ADAL" clId="{DD583A9F-0352-5A4C-8DBB-08C84ADA3D9B}" dt="2020-11-17T02:08:17.206" v="2481" actId="680"/>
        <pc:sldMkLst>
          <pc:docMk/>
          <pc:sldMk cId="3266879437" sldId="874"/>
        </pc:sldMkLst>
      </pc:sldChg>
      <pc:sldChg chg="addSp delSp modSp new mod">
        <pc:chgData name="CHRISTIE FENG CHENG" userId="1c4a33b1-5b5c-4494-95f6-ec833c10bf1e" providerId="ADAL" clId="{DD583A9F-0352-5A4C-8DBB-08C84ADA3D9B}" dt="2020-11-18T03:18:22.563" v="5775" actId="1076"/>
        <pc:sldMkLst>
          <pc:docMk/>
          <pc:sldMk cId="3724449659" sldId="874"/>
        </pc:sldMkLst>
        <pc:spChg chg="mod">
          <ac:chgData name="CHRISTIE FENG CHENG" userId="1c4a33b1-5b5c-4494-95f6-ec833c10bf1e" providerId="ADAL" clId="{DD583A9F-0352-5A4C-8DBB-08C84ADA3D9B}" dt="2020-11-18T03:18:17.106" v="5774" actId="20577"/>
          <ac:spMkLst>
            <pc:docMk/>
            <pc:sldMk cId="3724449659" sldId="874"/>
            <ac:spMk id="2" creationId="{DDD6A456-FD78-C941-B1F7-4419E077979C}"/>
          </ac:spMkLst>
        </pc:spChg>
        <pc:spChg chg="del">
          <ac:chgData name="CHRISTIE FENG CHENG" userId="1c4a33b1-5b5c-4494-95f6-ec833c10bf1e" providerId="ADAL" clId="{DD583A9F-0352-5A4C-8DBB-08C84ADA3D9B}" dt="2020-11-18T03:07:43" v="4781" actId="478"/>
          <ac:spMkLst>
            <pc:docMk/>
            <pc:sldMk cId="3724449659" sldId="874"/>
            <ac:spMk id="3" creationId="{B11753C1-22B2-B041-B8BD-5C1988117627}"/>
          </ac:spMkLst>
        </pc:spChg>
        <pc:spChg chg="add mod">
          <ac:chgData name="CHRISTIE FENG CHENG" userId="1c4a33b1-5b5c-4494-95f6-ec833c10bf1e" providerId="ADAL" clId="{DD583A9F-0352-5A4C-8DBB-08C84ADA3D9B}" dt="2020-11-18T03:15:40.894" v="5666" actId="1076"/>
          <ac:spMkLst>
            <pc:docMk/>
            <pc:sldMk cId="3724449659" sldId="874"/>
            <ac:spMk id="4" creationId="{570F4B6B-E8AF-CB45-A077-50C9F3AE8A13}"/>
          </ac:spMkLst>
        </pc:spChg>
        <pc:picChg chg="add mod">
          <ac:chgData name="CHRISTIE FENG CHENG" userId="1c4a33b1-5b5c-4494-95f6-ec833c10bf1e" providerId="ADAL" clId="{DD583A9F-0352-5A4C-8DBB-08C84ADA3D9B}" dt="2020-11-18T03:18:22.563" v="5775" actId="1076"/>
          <ac:picMkLst>
            <pc:docMk/>
            <pc:sldMk cId="3724449659" sldId="874"/>
            <ac:picMk id="1026" creationId="{4A88D9D4-EE9B-D442-9E69-5654779A35BA}"/>
          </ac:picMkLst>
        </pc:picChg>
      </pc:sldChg>
      <pc:sldChg chg="modSp new mod modNotesTx">
        <pc:chgData name="CHRISTIE FENG CHENG" userId="1c4a33b1-5b5c-4494-95f6-ec833c10bf1e" providerId="ADAL" clId="{DD583A9F-0352-5A4C-8DBB-08C84ADA3D9B}" dt="2020-11-18T03:10:43.082" v="5180" actId="20577"/>
        <pc:sldMkLst>
          <pc:docMk/>
          <pc:sldMk cId="2310238470" sldId="875"/>
        </pc:sldMkLst>
        <pc:spChg chg="mod">
          <ac:chgData name="CHRISTIE FENG CHENG" userId="1c4a33b1-5b5c-4494-95f6-ec833c10bf1e" providerId="ADAL" clId="{DD583A9F-0352-5A4C-8DBB-08C84ADA3D9B}" dt="2020-11-18T03:09:51.370" v="5158" actId="27636"/>
          <ac:spMkLst>
            <pc:docMk/>
            <pc:sldMk cId="2310238470" sldId="875"/>
            <ac:spMk id="2" creationId="{04F082F4-810F-E14E-89DA-6300FB0732AA}"/>
          </ac:spMkLst>
        </pc:spChg>
        <pc:spChg chg="mod">
          <ac:chgData name="CHRISTIE FENG CHENG" userId="1c4a33b1-5b5c-4494-95f6-ec833c10bf1e" providerId="ADAL" clId="{DD583A9F-0352-5A4C-8DBB-08C84ADA3D9B}" dt="2020-11-18T03:10:02.952" v="5173" actId="20577"/>
          <ac:spMkLst>
            <pc:docMk/>
            <pc:sldMk cId="2310238470" sldId="875"/>
            <ac:spMk id="3" creationId="{E929EE42-1B41-C046-83FB-DCAE531C3E8D}"/>
          </ac:spMkLst>
        </pc:spChg>
      </pc:sldChg>
      <pc:sldChg chg="addSp delSp modSp new mod">
        <pc:chgData name="CHRISTIE FENG CHENG" userId="1c4a33b1-5b5c-4494-95f6-ec833c10bf1e" providerId="ADAL" clId="{DD583A9F-0352-5A4C-8DBB-08C84ADA3D9B}" dt="2020-11-18T03:32:49.048" v="6637" actId="207"/>
        <pc:sldMkLst>
          <pc:docMk/>
          <pc:sldMk cId="3034054822" sldId="876"/>
        </pc:sldMkLst>
        <pc:spChg chg="del">
          <ac:chgData name="CHRISTIE FENG CHENG" userId="1c4a33b1-5b5c-4494-95f6-ec833c10bf1e" providerId="ADAL" clId="{DD583A9F-0352-5A4C-8DBB-08C84ADA3D9B}" dt="2020-11-18T03:26:30.479" v="5981" actId="478"/>
          <ac:spMkLst>
            <pc:docMk/>
            <pc:sldMk cId="3034054822" sldId="876"/>
            <ac:spMk id="2" creationId="{33FF41CB-FBFD-6B4F-A71A-FCD2BB6F10B3}"/>
          </ac:spMkLst>
        </pc:spChg>
        <pc:spChg chg="del">
          <ac:chgData name="CHRISTIE FENG CHENG" userId="1c4a33b1-5b5c-4494-95f6-ec833c10bf1e" providerId="ADAL" clId="{DD583A9F-0352-5A4C-8DBB-08C84ADA3D9B}" dt="2020-11-18T03:19:01.983" v="5779" actId="478"/>
          <ac:spMkLst>
            <pc:docMk/>
            <pc:sldMk cId="3034054822" sldId="876"/>
            <ac:spMk id="3" creationId="{EBF4574B-CFAD-BE45-9C6F-F1F534B48D6B}"/>
          </ac:spMkLst>
        </pc:spChg>
        <pc:spChg chg="add mod">
          <ac:chgData name="CHRISTIE FENG CHENG" userId="1c4a33b1-5b5c-4494-95f6-ec833c10bf1e" providerId="ADAL" clId="{DD583A9F-0352-5A4C-8DBB-08C84ADA3D9B}" dt="2020-11-18T03:19:42.206" v="5822" actId="1076"/>
          <ac:spMkLst>
            <pc:docMk/>
            <pc:sldMk cId="3034054822" sldId="876"/>
            <ac:spMk id="4" creationId="{D76E3081-2E52-EA46-89AD-380BBA5E1F1B}"/>
          </ac:spMkLst>
        </pc:spChg>
        <pc:spChg chg="add mod">
          <ac:chgData name="CHRISTIE FENG CHENG" userId="1c4a33b1-5b5c-4494-95f6-ec833c10bf1e" providerId="ADAL" clId="{DD583A9F-0352-5A4C-8DBB-08C84ADA3D9B}" dt="2020-11-18T03:29:00.381" v="6197" actId="1076"/>
          <ac:spMkLst>
            <pc:docMk/>
            <pc:sldMk cId="3034054822" sldId="876"/>
            <ac:spMk id="5" creationId="{1D5B15C9-3FD6-854A-A1A2-21004AD34EB0}"/>
          </ac:spMkLst>
        </pc:spChg>
        <pc:spChg chg="add mod">
          <ac:chgData name="CHRISTIE FENG CHENG" userId="1c4a33b1-5b5c-4494-95f6-ec833c10bf1e" providerId="ADAL" clId="{DD583A9F-0352-5A4C-8DBB-08C84ADA3D9B}" dt="2020-11-18T03:32:49.048" v="6637" actId="207"/>
          <ac:spMkLst>
            <pc:docMk/>
            <pc:sldMk cId="3034054822" sldId="876"/>
            <ac:spMk id="6" creationId="{D1FEAC42-16EE-2F48-B393-2B6E4A1A3705}"/>
          </ac:spMkLst>
        </pc:spChg>
        <pc:spChg chg="add del mod">
          <ac:chgData name="CHRISTIE FENG CHENG" userId="1c4a33b1-5b5c-4494-95f6-ec833c10bf1e" providerId="ADAL" clId="{DD583A9F-0352-5A4C-8DBB-08C84ADA3D9B}" dt="2020-11-18T03:29:06.762" v="6200" actId="478"/>
          <ac:spMkLst>
            <pc:docMk/>
            <pc:sldMk cId="3034054822" sldId="876"/>
            <ac:spMk id="7" creationId="{B82BBF8E-105B-6748-B199-54399F3AC6BC}"/>
          </ac:spMkLst>
        </pc:spChg>
        <pc:spChg chg="add mod">
          <ac:chgData name="CHRISTIE FENG CHENG" userId="1c4a33b1-5b5c-4494-95f6-ec833c10bf1e" providerId="ADAL" clId="{DD583A9F-0352-5A4C-8DBB-08C84ADA3D9B}" dt="2020-11-18T03:29:45.162" v="6238" actId="207"/>
          <ac:spMkLst>
            <pc:docMk/>
            <pc:sldMk cId="3034054822" sldId="876"/>
            <ac:spMk id="8" creationId="{8B6559E2-9988-324B-BB04-DEF5A2FE8CE1}"/>
          </ac:spMkLst>
        </pc:spChg>
        <pc:spChg chg="add mod">
          <ac:chgData name="CHRISTIE FENG CHENG" userId="1c4a33b1-5b5c-4494-95f6-ec833c10bf1e" providerId="ADAL" clId="{DD583A9F-0352-5A4C-8DBB-08C84ADA3D9B}" dt="2020-11-18T03:32:31.739" v="6635" actId="2710"/>
          <ac:spMkLst>
            <pc:docMk/>
            <pc:sldMk cId="3034054822" sldId="876"/>
            <ac:spMk id="9" creationId="{1009F2A4-E2B9-6045-B7FA-FFEA4EB55BD4}"/>
          </ac:spMkLst>
        </pc:spChg>
      </pc:sldChg>
      <pc:sldChg chg="addSp modSp new mod modNotesTx">
        <pc:chgData name="CHRISTIE FENG CHENG" userId="1c4a33b1-5b5c-4494-95f6-ec833c10bf1e" providerId="ADAL" clId="{DD583A9F-0352-5A4C-8DBB-08C84ADA3D9B}" dt="2020-11-18T03:39:15.845" v="7090" actId="113"/>
        <pc:sldMkLst>
          <pc:docMk/>
          <pc:sldMk cId="3914486659" sldId="877"/>
        </pc:sldMkLst>
        <pc:spChg chg="mod">
          <ac:chgData name="CHRISTIE FENG CHENG" userId="1c4a33b1-5b5c-4494-95f6-ec833c10bf1e" providerId="ADAL" clId="{DD583A9F-0352-5A4C-8DBB-08C84ADA3D9B}" dt="2020-11-18T03:39:15.845" v="7090" actId="113"/>
          <ac:spMkLst>
            <pc:docMk/>
            <pc:sldMk cId="3914486659" sldId="877"/>
            <ac:spMk id="2" creationId="{739DD277-0380-7849-9CE8-1F939757B449}"/>
          </ac:spMkLst>
        </pc:spChg>
        <pc:spChg chg="mod">
          <ac:chgData name="CHRISTIE FENG CHENG" userId="1c4a33b1-5b5c-4494-95f6-ec833c10bf1e" providerId="ADAL" clId="{DD583A9F-0352-5A4C-8DBB-08C84ADA3D9B}" dt="2020-11-18T03:38:22.368" v="7078" actId="1076"/>
          <ac:spMkLst>
            <pc:docMk/>
            <pc:sldMk cId="3914486659" sldId="877"/>
            <ac:spMk id="3" creationId="{A6FD764B-D5B1-A148-9D32-8158892AD196}"/>
          </ac:spMkLst>
        </pc:spChg>
        <pc:picChg chg="add mod">
          <ac:chgData name="CHRISTIE FENG CHENG" userId="1c4a33b1-5b5c-4494-95f6-ec833c10bf1e" providerId="ADAL" clId="{DD583A9F-0352-5A4C-8DBB-08C84ADA3D9B}" dt="2020-11-18T03:34:42.255" v="6649" actId="1038"/>
          <ac:picMkLst>
            <pc:docMk/>
            <pc:sldMk cId="3914486659" sldId="877"/>
            <ac:picMk id="3074" creationId="{106D65B2-60DC-824E-AF74-E6EF204AAA5D}"/>
          </ac:picMkLst>
        </pc:picChg>
      </pc:sldChg>
      <pc:sldChg chg="addSp delSp modSp new mod modAnim">
        <pc:chgData name="CHRISTIE FENG CHENG" userId="1c4a33b1-5b5c-4494-95f6-ec833c10bf1e" providerId="ADAL" clId="{DD583A9F-0352-5A4C-8DBB-08C84ADA3D9B}" dt="2020-11-18T03:57:32.970" v="8094" actId="207"/>
        <pc:sldMkLst>
          <pc:docMk/>
          <pc:sldMk cId="566186137" sldId="878"/>
        </pc:sldMkLst>
        <pc:spChg chg="mod">
          <ac:chgData name="CHRISTIE FENG CHENG" userId="1c4a33b1-5b5c-4494-95f6-ec833c10bf1e" providerId="ADAL" clId="{DD583A9F-0352-5A4C-8DBB-08C84ADA3D9B}" dt="2020-11-18T03:48:23.947" v="7404" actId="113"/>
          <ac:spMkLst>
            <pc:docMk/>
            <pc:sldMk cId="566186137" sldId="878"/>
            <ac:spMk id="2" creationId="{F79F55A6-D696-7F43-86B7-BDD2D9838E2D}"/>
          </ac:spMkLst>
        </pc:spChg>
        <pc:spChg chg="mod">
          <ac:chgData name="CHRISTIE FENG CHENG" userId="1c4a33b1-5b5c-4494-95f6-ec833c10bf1e" providerId="ADAL" clId="{DD583A9F-0352-5A4C-8DBB-08C84ADA3D9B}" dt="2020-11-18T03:57:32.970" v="8094" actId="207"/>
          <ac:spMkLst>
            <pc:docMk/>
            <pc:sldMk cId="566186137" sldId="878"/>
            <ac:spMk id="3" creationId="{3CB2E5E1-D281-E140-B987-F642A3C2580A}"/>
          </ac:spMkLst>
        </pc:spChg>
        <pc:spChg chg="add mod">
          <ac:chgData name="CHRISTIE FENG CHENG" userId="1c4a33b1-5b5c-4494-95f6-ec833c10bf1e" providerId="ADAL" clId="{DD583A9F-0352-5A4C-8DBB-08C84ADA3D9B}" dt="2020-11-18T03:47:38.159" v="7390" actId="1035"/>
          <ac:spMkLst>
            <pc:docMk/>
            <pc:sldMk cId="566186137" sldId="878"/>
            <ac:spMk id="4" creationId="{5EB28E1D-C6FA-5F43-8D17-6266F5C44870}"/>
          </ac:spMkLst>
        </pc:spChg>
        <pc:spChg chg="add mod">
          <ac:chgData name="CHRISTIE FENG CHENG" userId="1c4a33b1-5b5c-4494-95f6-ec833c10bf1e" providerId="ADAL" clId="{DD583A9F-0352-5A4C-8DBB-08C84ADA3D9B}" dt="2020-11-18T03:47:42.960" v="7391" actId="1076"/>
          <ac:spMkLst>
            <pc:docMk/>
            <pc:sldMk cId="566186137" sldId="878"/>
            <ac:spMk id="5" creationId="{53227650-AE85-3648-8E7B-9C554F3EE1C1}"/>
          </ac:spMkLst>
        </pc:spChg>
        <pc:spChg chg="add mod">
          <ac:chgData name="CHRISTIE FENG CHENG" userId="1c4a33b1-5b5c-4494-95f6-ec833c10bf1e" providerId="ADAL" clId="{DD583A9F-0352-5A4C-8DBB-08C84ADA3D9B}" dt="2020-11-18T03:49:14.700" v="7435" actId="1037"/>
          <ac:spMkLst>
            <pc:docMk/>
            <pc:sldMk cId="566186137" sldId="878"/>
            <ac:spMk id="10" creationId="{BFBBB878-7EAB-5A42-9133-7FA6FDEBA151}"/>
          </ac:spMkLst>
        </pc:spChg>
        <pc:spChg chg="add mod">
          <ac:chgData name="CHRISTIE FENG CHENG" userId="1c4a33b1-5b5c-4494-95f6-ec833c10bf1e" providerId="ADAL" clId="{DD583A9F-0352-5A4C-8DBB-08C84ADA3D9B}" dt="2020-11-18T03:49:14.700" v="7435" actId="1037"/>
          <ac:spMkLst>
            <pc:docMk/>
            <pc:sldMk cId="566186137" sldId="878"/>
            <ac:spMk id="11" creationId="{309F460C-1B30-C743-A5AE-6D9243E79A98}"/>
          </ac:spMkLst>
        </pc:spChg>
        <pc:picChg chg="add del">
          <ac:chgData name="CHRISTIE FENG CHENG" userId="1c4a33b1-5b5c-4494-95f6-ec833c10bf1e" providerId="ADAL" clId="{DD583A9F-0352-5A4C-8DBB-08C84ADA3D9B}" dt="2020-11-18T03:41:46.482" v="7092" actId="478"/>
          <ac:picMkLst>
            <pc:docMk/>
            <pc:sldMk cId="566186137" sldId="878"/>
            <ac:picMk id="4098" creationId="{9B400D3C-C8A0-5449-B222-01A51CE0B31C}"/>
          </ac:picMkLst>
        </pc:picChg>
        <pc:picChg chg="add del mod">
          <ac:chgData name="CHRISTIE FENG CHENG" userId="1c4a33b1-5b5c-4494-95f6-ec833c10bf1e" providerId="ADAL" clId="{DD583A9F-0352-5A4C-8DBB-08C84ADA3D9B}" dt="2020-11-18T03:44:09.991" v="7298" actId="478"/>
          <ac:picMkLst>
            <pc:docMk/>
            <pc:sldMk cId="566186137" sldId="878"/>
            <ac:picMk id="4100" creationId="{11CD2F81-D3E2-3742-B2F2-5ED1991604D1}"/>
          </ac:picMkLst>
        </pc:picChg>
        <pc:picChg chg="add mod">
          <ac:chgData name="CHRISTIE FENG CHENG" userId="1c4a33b1-5b5c-4494-95f6-ec833c10bf1e" providerId="ADAL" clId="{DD583A9F-0352-5A4C-8DBB-08C84ADA3D9B}" dt="2020-11-18T03:49:59.366" v="7444" actId="1076"/>
          <ac:picMkLst>
            <pc:docMk/>
            <pc:sldMk cId="566186137" sldId="878"/>
            <ac:picMk id="4102" creationId="{2E6ADE43-F396-3C44-A8C0-58064D05D60D}"/>
          </ac:picMkLst>
        </pc:picChg>
        <pc:cxnChg chg="add mod">
          <ac:chgData name="CHRISTIE FENG CHENG" userId="1c4a33b1-5b5c-4494-95f6-ec833c10bf1e" providerId="ADAL" clId="{DD583A9F-0352-5A4C-8DBB-08C84ADA3D9B}" dt="2020-11-18T03:47:54.936" v="7396" actId="1038"/>
          <ac:cxnSpMkLst>
            <pc:docMk/>
            <pc:sldMk cId="566186137" sldId="878"/>
            <ac:cxnSpMk id="7" creationId="{6ACBF64C-1795-1341-9BDA-6B2D8A2FA129}"/>
          </ac:cxnSpMkLst>
        </pc:cxnChg>
        <pc:cxnChg chg="add mod">
          <ac:chgData name="CHRISTIE FENG CHENG" userId="1c4a33b1-5b5c-4494-95f6-ec833c10bf1e" providerId="ADAL" clId="{DD583A9F-0352-5A4C-8DBB-08C84ADA3D9B}" dt="2020-11-18T03:49:14.700" v="7435" actId="1037"/>
          <ac:cxnSpMkLst>
            <pc:docMk/>
            <pc:sldMk cId="566186137" sldId="878"/>
            <ac:cxnSpMk id="12" creationId="{E55021CA-10D0-494C-8A68-FED2B9E7357B}"/>
          </ac:cxnSpMkLst>
        </pc:cxnChg>
      </pc:sldChg>
      <pc:sldChg chg="addSp delSp modSp new mod">
        <pc:chgData name="CHRISTIE FENG CHENG" userId="1c4a33b1-5b5c-4494-95f6-ec833c10bf1e" providerId="ADAL" clId="{DD583A9F-0352-5A4C-8DBB-08C84ADA3D9B}" dt="2020-11-18T03:56:32.269" v="8089" actId="14100"/>
        <pc:sldMkLst>
          <pc:docMk/>
          <pc:sldMk cId="1599635749" sldId="879"/>
        </pc:sldMkLst>
        <pc:spChg chg="mod">
          <ac:chgData name="CHRISTIE FENG CHENG" userId="1c4a33b1-5b5c-4494-95f6-ec833c10bf1e" providerId="ADAL" clId="{DD583A9F-0352-5A4C-8DBB-08C84ADA3D9B}" dt="2020-11-18T03:56:32.269" v="8089" actId="14100"/>
          <ac:spMkLst>
            <pc:docMk/>
            <pc:sldMk cId="1599635749" sldId="879"/>
            <ac:spMk id="2" creationId="{1C8B6AF3-EF3C-384A-9FD8-1E6A52E50CEA}"/>
          </ac:spMkLst>
        </pc:spChg>
        <pc:spChg chg="mod">
          <ac:chgData name="CHRISTIE FENG CHENG" userId="1c4a33b1-5b5c-4494-95f6-ec833c10bf1e" providerId="ADAL" clId="{DD583A9F-0352-5A4C-8DBB-08C84ADA3D9B}" dt="2020-11-18T03:21:51.442" v="5906" actId="20577"/>
          <ac:spMkLst>
            <pc:docMk/>
            <pc:sldMk cId="1599635749" sldId="879"/>
            <ac:spMk id="3" creationId="{FE073F2F-7C49-F545-BB4F-F64283A1ED49}"/>
          </ac:spMkLst>
        </pc:spChg>
        <pc:picChg chg="add del">
          <ac:chgData name="CHRISTIE FENG CHENG" userId="1c4a33b1-5b5c-4494-95f6-ec833c10bf1e" providerId="ADAL" clId="{DD583A9F-0352-5A4C-8DBB-08C84ADA3D9B}" dt="2020-11-18T03:55:03.216" v="8024" actId="478"/>
          <ac:picMkLst>
            <pc:docMk/>
            <pc:sldMk cId="1599635749" sldId="879"/>
            <ac:picMk id="5122" creationId="{48F99ACB-DBB3-6949-8916-D385BE0AB641}"/>
          </ac:picMkLst>
        </pc:picChg>
        <pc:picChg chg="add mod">
          <ac:chgData name="CHRISTIE FENG CHENG" userId="1c4a33b1-5b5c-4494-95f6-ec833c10bf1e" providerId="ADAL" clId="{DD583A9F-0352-5A4C-8DBB-08C84ADA3D9B}" dt="2020-11-18T03:56:18.500" v="8086" actId="1076"/>
          <ac:picMkLst>
            <pc:docMk/>
            <pc:sldMk cId="1599635749" sldId="879"/>
            <ac:picMk id="5124" creationId="{4B3C8F3E-BA6D-F24B-BFF2-83B471C3DF36}"/>
          </ac:picMkLst>
        </pc:picChg>
      </pc:sldChg>
      <pc:sldChg chg="addSp modSp new mod">
        <pc:chgData name="CHRISTIE FENG CHENG" userId="1c4a33b1-5b5c-4494-95f6-ec833c10bf1e" providerId="ADAL" clId="{DD583A9F-0352-5A4C-8DBB-08C84ADA3D9B}" dt="2020-11-18T03:25:24.987" v="5980" actId="1076"/>
        <pc:sldMkLst>
          <pc:docMk/>
          <pc:sldMk cId="2188253492" sldId="880"/>
        </pc:sldMkLst>
        <pc:spChg chg="mod">
          <ac:chgData name="CHRISTIE FENG CHENG" userId="1c4a33b1-5b5c-4494-95f6-ec833c10bf1e" providerId="ADAL" clId="{DD583A9F-0352-5A4C-8DBB-08C84ADA3D9B}" dt="2020-11-18T03:25:24.987" v="5980" actId="1076"/>
          <ac:spMkLst>
            <pc:docMk/>
            <pc:sldMk cId="2188253492" sldId="880"/>
            <ac:spMk id="2" creationId="{5DA2790F-A13E-A643-AC25-F12870200D31}"/>
          </ac:spMkLst>
        </pc:spChg>
        <pc:spChg chg="mod">
          <ac:chgData name="CHRISTIE FENG CHENG" userId="1c4a33b1-5b5c-4494-95f6-ec833c10bf1e" providerId="ADAL" clId="{DD583A9F-0352-5A4C-8DBB-08C84ADA3D9B}" dt="2020-11-18T03:22:07.550" v="5927" actId="20577"/>
          <ac:spMkLst>
            <pc:docMk/>
            <pc:sldMk cId="2188253492" sldId="880"/>
            <ac:spMk id="3" creationId="{CDB47E4C-3AA1-DA43-9437-F54676A2729E}"/>
          </ac:spMkLst>
        </pc:spChg>
        <pc:picChg chg="add mod">
          <ac:chgData name="CHRISTIE FENG CHENG" userId="1c4a33b1-5b5c-4494-95f6-ec833c10bf1e" providerId="ADAL" clId="{DD583A9F-0352-5A4C-8DBB-08C84ADA3D9B}" dt="2020-11-18T03:25:20.640" v="5979" actId="1076"/>
          <ac:picMkLst>
            <pc:docMk/>
            <pc:sldMk cId="2188253492" sldId="880"/>
            <ac:picMk id="2050" creationId="{7529181A-C70A-584F-A303-A6CCAE812B7A}"/>
          </ac:picMkLst>
        </pc:picChg>
        <pc:picChg chg="add mod">
          <ac:chgData name="CHRISTIE FENG CHENG" userId="1c4a33b1-5b5c-4494-95f6-ec833c10bf1e" providerId="ADAL" clId="{DD583A9F-0352-5A4C-8DBB-08C84ADA3D9B}" dt="2020-11-18T03:25:10.719" v="5975" actId="1076"/>
          <ac:picMkLst>
            <pc:docMk/>
            <pc:sldMk cId="2188253492" sldId="880"/>
            <ac:picMk id="2052" creationId="{90BA83D2-5F9B-A442-A9C1-B64FC1D11452}"/>
          </ac:picMkLst>
        </pc:picChg>
      </pc:sldChg>
      <pc:sldChg chg="addSp delSp modSp new mod">
        <pc:chgData name="CHRISTIE FENG CHENG" userId="1c4a33b1-5b5c-4494-95f6-ec833c10bf1e" providerId="ADAL" clId="{DD583A9F-0352-5A4C-8DBB-08C84ADA3D9B}" dt="2020-11-18T04:03:58.982" v="8273" actId="208"/>
        <pc:sldMkLst>
          <pc:docMk/>
          <pc:sldMk cId="4083388994" sldId="881"/>
        </pc:sldMkLst>
        <pc:spChg chg="del">
          <ac:chgData name="CHRISTIE FENG CHENG" userId="1c4a33b1-5b5c-4494-95f6-ec833c10bf1e" providerId="ADAL" clId="{DD583A9F-0352-5A4C-8DBB-08C84ADA3D9B}" dt="2020-11-18T03:56:58.530" v="8090" actId="478"/>
          <ac:spMkLst>
            <pc:docMk/>
            <pc:sldMk cId="4083388994" sldId="881"/>
            <ac:spMk id="2" creationId="{268AA189-63C1-2C46-9830-F2F5B1186F8A}"/>
          </ac:spMkLst>
        </pc:spChg>
        <pc:spChg chg="mod">
          <ac:chgData name="CHRISTIE FENG CHENG" userId="1c4a33b1-5b5c-4494-95f6-ec833c10bf1e" providerId="ADAL" clId="{DD583A9F-0352-5A4C-8DBB-08C84ADA3D9B}" dt="2020-11-18T03:57:39.119" v="8095" actId="207"/>
          <ac:spMkLst>
            <pc:docMk/>
            <pc:sldMk cId="4083388994" sldId="881"/>
            <ac:spMk id="3" creationId="{C4E4B54D-C31F-1248-8AA8-8E4BED7101E1}"/>
          </ac:spMkLst>
        </pc:spChg>
        <pc:spChg chg="add mod">
          <ac:chgData name="CHRISTIE FENG CHENG" userId="1c4a33b1-5b5c-4494-95f6-ec833c10bf1e" providerId="ADAL" clId="{DD583A9F-0352-5A4C-8DBB-08C84ADA3D9B}" dt="2020-11-18T04:03:58.982" v="8273" actId="208"/>
          <ac:spMkLst>
            <pc:docMk/>
            <pc:sldMk cId="4083388994" sldId="881"/>
            <ac:spMk id="4" creationId="{C8D7945B-70C8-0A49-952B-A181829C50C8}"/>
          </ac:spMkLst>
        </pc:spChg>
        <pc:spChg chg="add mod">
          <ac:chgData name="CHRISTIE FENG CHENG" userId="1c4a33b1-5b5c-4494-95f6-ec833c10bf1e" providerId="ADAL" clId="{DD583A9F-0352-5A4C-8DBB-08C84ADA3D9B}" dt="2020-11-18T04:03:53.043" v="8271" actId="207"/>
          <ac:spMkLst>
            <pc:docMk/>
            <pc:sldMk cId="4083388994" sldId="881"/>
            <ac:spMk id="5" creationId="{5CA8A45C-A9CF-7F46-B70A-036352855172}"/>
          </ac:spMkLst>
        </pc:spChg>
        <pc:spChg chg="add del mod">
          <ac:chgData name="CHRISTIE FENG CHENG" userId="1c4a33b1-5b5c-4494-95f6-ec833c10bf1e" providerId="ADAL" clId="{DD583A9F-0352-5A4C-8DBB-08C84ADA3D9B}" dt="2020-11-18T03:59:07.065" v="8135"/>
          <ac:spMkLst>
            <pc:docMk/>
            <pc:sldMk cId="4083388994" sldId="881"/>
            <ac:spMk id="6" creationId="{6374F1F6-EB2D-CB47-9415-6A2974C78AE9}"/>
          </ac:spMkLst>
        </pc:spChg>
        <pc:spChg chg="add mod">
          <ac:chgData name="CHRISTIE FENG CHENG" userId="1c4a33b1-5b5c-4494-95f6-ec833c10bf1e" providerId="ADAL" clId="{DD583A9F-0352-5A4C-8DBB-08C84ADA3D9B}" dt="2020-11-18T04:03:17.959" v="8263" actId="1035"/>
          <ac:spMkLst>
            <pc:docMk/>
            <pc:sldMk cId="4083388994" sldId="881"/>
            <ac:spMk id="7" creationId="{F44B5AD1-2B49-574A-8424-3F091592AE32}"/>
          </ac:spMkLst>
        </pc:spChg>
        <pc:spChg chg="add mod">
          <ac:chgData name="CHRISTIE FENG CHENG" userId="1c4a33b1-5b5c-4494-95f6-ec833c10bf1e" providerId="ADAL" clId="{DD583A9F-0352-5A4C-8DBB-08C84ADA3D9B}" dt="2020-11-18T04:03:24.384" v="8265" actId="14100"/>
          <ac:spMkLst>
            <pc:docMk/>
            <pc:sldMk cId="4083388994" sldId="881"/>
            <ac:spMk id="8" creationId="{9D0E4C4C-F28F-F04C-92BA-FC730C0DED9D}"/>
          </ac:spMkLst>
        </pc:spChg>
        <pc:spChg chg="add mod">
          <ac:chgData name="CHRISTIE FENG CHENG" userId="1c4a33b1-5b5c-4494-95f6-ec833c10bf1e" providerId="ADAL" clId="{DD583A9F-0352-5A4C-8DBB-08C84ADA3D9B}" dt="2020-11-18T04:03:17.959" v="8263" actId="1035"/>
          <ac:spMkLst>
            <pc:docMk/>
            <pc:sldMk cId="4083388994" sldId="881"/>
            <ac:spMk id="9" creationId="{54D9AB25-A564-5F45-B8B4-4F27C6727B34}"/>
          </ac:spMkLst>
        </pc:spChg>
        <pc:spChg chg="add mod">
          <ac:chgData name="CHRISTIE FENG CHENG" userId="1c4a33b1-5b5c-4494-95f6-ec833c10bf1e" providerId="ADAL" clId="{DD583A9F-0352-5A4C-8DBB-08C84ADA3D9B}" dt="2020-11-18T04:03:26.933" v="8266" actId="14100"/>
          <ac:spMkLst>
            <pc:docMk/>
            <pc:sldMk cId="4083388994" sldId="881"/>
            <ac:spMk id="10" creationId="{715EC332-BC56-C041-8B4A-6C0B80264712}"/>
          </ac:spMkLst>
        </pc:spChg>
        <pc:spChg chg="add mod">
          <ac:chgData name="CHRISTIE FENG CHENG" userId="1c4a33b1-5b5c-4494-95f6-ec833c10bf1e" providerId="ADAL" clId="{DD583A9F-0352-5A4C-8DBB-08C84ADA3D9B}" dt="2020-11-18T04:03:40.765" v="8269" actId="207"/>
          <ac:spMkLst>
            <pc:docMk/>
            <pc:sldMk cId="4083388994" sldId="881"/>
            <ac:spMk id="11" creationId="{E52C386F-E7CF-D741-BFC0-39B817599051}"/>
          </ac:spMkLst>
        </pc:spChg>
        <pc:spChg chg="add mod">
          <ac:chgData name="CHRISTIE FENG CHENG" userId="1c4a33b1-5b5c-4494-95f6-ec833c10bf1e" providerId="ADAL" clId="{DD583A9F-0352-5A4C-8DBB-08C84ADA3D9B}" dt="2020-11-18T04:03:43.317" v="8270" actId="207"/>
          <ac:spMkLst>
            <pc:docMk/>
            <pc:sldMk cId="4083388994" sldId="881"/>
            <ac:spMk id="12" creationId="{9343BF88-9242-9D4F-84BC-835F43652766}"/>
          </ac:spMkLst>
        </pc:spChg>
        <pc:picChg chg="add mod">
          <ac:chgData name="CHRISTIE FENG CHENG" userId="1c4a33b1-5b5c-4494-95f6-ec833c10bf1e" providerId="ADAL" clId="{DD583A9F-0352-5A4C-8DBB-08C84ADA3D9B}" dt="2020-11-18T04:03:08.827" v="8255" actId="1076"/>
          <ac:picMkLst>
            <pc:docMk/>
            <pc:sldMk cId="4083388994" sldId="881"/>
            <ac:picMk id="6146" creationId="{BB177453-69CB-4D42-A546-4980C4C09965}"/>
          </ac:picMkLst>
        </pc:picChg>
      </pc:sldChg>
    </pc:docChg>
  </pc:docChgLst>
</pc:chgInfo>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4"/>
    </mc:Choice>
    <mc:Fallback>
      <c:style val="4"/>
    </mc:Fallback>
  </mc:AlternateContent>
  <c:chart>
    <c:autoTitleDeleted val="1"/>
    <c:plotArea>
      <c:layout/>
      <c:barChart>
        <c:barDir val="col"/>
        <c:grouping val="clustered"/>
        <c:varyColors val="0"/>
        <c:ser>
          <c:idx val="0"/>
          <c:order val="0"/>
          <c:tx>
            <c:strRef>
              <c:f>Sheet1!$B$1</c:f>
              <c:strCache>
                <c:ptCount val="1"/>
                <c:pt idx="0">
                  <c:v>Series 1</c:v>
                </c:pt>
              </c:strCache>
            </c:strRef>
          </c:tx>
          <c:spPr>
            <a:solidFill>
              <a:schemeClr val="accent2"/>
            </a:solidFill>
            <a:ln>
              <a:noFill/>
            </a:ln>
            <a:effectLst/>
          </c:spPr>
          <c:invertIfNegative val="0"/>
          <c:cat>
            <c:strRef>
              <c:f>Sheet1!$A$2:$A$7</c:f>
              <c:strCache>
                <c:ptCount val="6"/>
                <c:pt idx="0">
                  <c:v>Age</c:v>
                </c:pt>
                <c:pt idx="1">
                  <c:v>Income</c:v>
                </c:pt>
                <c:pt idx="2">
                  <c:v>Literacy Skills</c:v>
                </c:pt>
                <c:pt idx="3">
                  <c:v>Employment</c:v>
                </c:pt>
                <c:pt idx="4">
                  <c:v>Education</c:v>
                </c:pt>
                <c:pt idx="5">
                  <c:v>Racial/Ethnic</c:v>
                </c:pt>
              </c:strCache>
            </c:strRef>
          </c:cat>
          <c:val>
            <c:numRef>
              <c:f>Sheet1!$B$2:$B$7</c:f>
              <c:numCache>
                <c:formatCode>General</c:formatCode>
                <c:ptCount val="6"/>
                <c:pt idx="0">
                  <c:v>10</c:v>
                </c:pt>
                <c:pt idx="1">
                  <c:v>5</c:v>
                </c:pt>
                <c:pt idx="2">
                  <c:v>55</c:v>
                </c:pt>
                <c:pt idx="3">
                  <c:v>5</c:v>
                </c:pt>
                <c:pt idx="4">
                  <c:v>20</c:v>
                </c:pt>
                <c:pt idx="5">
                  <c:v>5</c:v>
                </c:pt>
              </c:numCache>
            </c:numRef>
          </c:val>
          <c:extLst>
            <c:ext xmlns:c16="http://schemas.microsoft.com/office/drawing/2014/chart" uri="{C3380CC4-5D6E-409C-BE32-E72D297353CC}">
              <c16:uniqueId val="{00000000-1FB0-4112-AC57-74B4C94B090E}"/>
            </c:ext>
          </c:extLst>
        </c:ser>
        <c:dLbls>
          <c:showLegendKey val="0"/>
          <c:showVal val="0"/>
          <c:showCatName val="0"/>
          <c:showSerName val="0"/>
          <c:showPercent val="0"/>
          <c:showBubbleSize val="0"/>
        </c:dLbls>
        <c:gapWidth val="15"/>
        <c:overlap val="-27"/>
        <c:axId val="-1697697280"/>
        <c:axId val="-1697691840"/>
      </c:barChart>
      <c:catAx>
        <c:axId val="-169769728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697691840"/>
        <c:crosses val="autoZero"/>
        <c:auto val="1"/>
        <c:lblAlgn val="ctr"/>
        <c:lblOffset val="100"/>
        <c:noMultiLvlLbl val="0"/>
      </c:catAx>
      <c:valAx>
        <c:axId val="-1697691840"/>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697697280"/>
        <c:crosses val="autoZero"/>
        <c:crossBetween val="between"/>
      </c:valAx>
      <c:spPr>
        <a:noFill/>
        <a:ln>
          <a:noFill/>
        </a:ln>
        <a:effectLst/>
      </c:spPr>
    </c:plotArea>
    <c:plotVisOnly val="1"/>
    <c:dispBlanksAs val="gap"/>
    <c:showDLblsOverMax val="0"/>
  </c:chart>
  <c:spPr>
    <a:noFill/>
    <a:ln w="22225">
      <a:solidFill>
        <a:schemeClr val="tx1"/>
      </a:solid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withinLinear" id="15">
  <a:schemeClr val="accent2"/>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3037840" cy="464820"/>
          </a:xfrm>
          <a:prstGeom prst="rect">
            <a:avLst/>
          </a:prstGeom>
        </p:spPr>
        <p:txBody>
          <a:bodyPr vert="horz" lIns="93163" tIns="46581" rIns="93163" bIns="46581" rtlCol="0"/>
          <a:lstStyle>
            <a:lvl1pPr algn="l">
              <a:defRPr sz="1200"/>
            </a:lvl1pPr>
          </a:lstStyle>
          <a:p>
            <a:r>
              <a:rPr lang="en-US"/>
              <a:t>Marshfield Diabetes Conference 10-21-16</a:t>
            </a:r>
          </a:p>
        </p:txBody>
      </p:sp>
      <p:sp>
        <p:nvSpPr>
          <p:cNvPr id="3" name="Date Placeholder 2"/>
          <p:cNvSpPr>
            <a:spLocks noGrp="1"/>
          </p:cNvSpPr>
          <p:nvPr>
            <p:ph type="dt" sz="quarter" idx="1"/>
          </p:nvPr>
        </p:nvSpPr>
        <p:spPr>
          <a:xfrm>
            <a:off x="3970940" y="0"/>
            <a:ext cx="3037840" cy="464820"/>
          </a:xfrm>
          <a:prstGeom prst="rect">
            <a:avLst/>
          </a:prstGeom>
        </p:spPr>
        <p:txBody>
          <a:bodyPr vert="horz" lIns="93163" tIns="46581" rIns="93163" bIns="46581" rtlCol="0"/>
          <a:lstStyle>
            <a:lvl1pPr algn="r">
              <a:defRPr sz="1200"/>
            </a:lvl1pPr>
          </a:lstStyle>
          <a:p>
            <a:endParaRPr lang="en-US"/>
          </a:p>
        </p:txBody>
      </p:sp>
      <p:sp>
        <p:nvSpPr>
          <p:cNvPr id="4" name="Footer Placeholder 3"/>
          <p:cNvSpPr>
            <a:spLocks noGrp="1"/>
          </p:cNvSpPr>
          <p:nvPr>
            <p:ph type="ftr" sz="quarter" idx="2"/>
          </p:nvPr>
        </p:nvSpPr>
        <p:spPr>
          <a:xfrm>
            <a:off x="1" y="8829966"/>
            <a:ext cx="3037840" cy="464820"/>
          </a:xfrm>
          <a:prstGeom prst="rect">
            <a:avLst/>
          </a:prstGeom>
        </p:spPr>
        <p:txBody>
          <a:bodyPr vert="horz" lIns="93163" tIns="46581" rIns="93163" bIns="46581" rtlCol="0" anchor="b"/>
          <a:lstStyle>
            <a:lvl1pPr algn="l">
              <a:defRPr sz="1200"/>
            </a:lvl1pPr>
          </a:lstStyle>
          <a:p>
            <a:endParaRPr lang="en-US"/>
          </a:p>
        </p:txBody>
      </p:sp>
      <p:sp>
        <p:nvSpPr>
          <p:cNvPr id="5" name="Slide Number Placeholder 4"/>
          <p:cNvSpPr>
            <a:spLocks noGrp="1"/>
          </p:cNvSpPr>
          <p:nvPr>
            <p:ph type="sldNum" sz="quarter" idx="3"/>
          </p:nvPr>
        </p:nvSpPr>
        <p:spPr>
          <a:xfrm>
            <a:off x="3970940" y="8829966"/>
            <a:ext cx="3037840" cy="464820"/>
          </a:xfrm>
          <a:prstGeom prst="rect">
            <a:avLst/>
          </a:prstGeom>
        </p:spPr>
        <p:txBody>
          <a:bodyPr vert="horz" lIns="93163" tIns="46581" rIns="93163" bIns="46581" rtlCol="0" anchor="b"/>
          <a:lstStyle>
            <a:lvl1pPr algn="r">
              <a:defRPr sz="1200"/>
            </a:lvl1pPr>
          </a:lstStyle>
          <a:p>
            <a:fld id="{5762F5D5-DDED-6540-A1F9-52D94FEB54BB}" type="slidenum">
              <a:rPr lang="en-US" smtClean="0"/>
              <a:pPr/>
              <a:t>‹#›</a:t>
            </a:fld>
            <a:endParaRPr lang="en-US"/>
          </a:p>
        </p:txBody>
      </p:sp>
    </p:spTree>
    <p:extLst>
      <p:ext uri="{BB962C8B-B14F-4D97-AF65-F5344CB8AC3E}">
        <p14:creationId xmlns:p14="http://schemas.microsoft.com/office/powerpoint/2010/main" val="984828930"/>
      </p:ext>
    </p:extLst>
  </p:cSld>
  <p:clrMap bg1="lt1" tx1="dk1" bg2="lt2" tx2="dk2" accent1="accent1" accent2="accent2" accent3="accent3" accent4="accent4" accent5="accent5" accent6="accent6" hlink="hlink" folHlink="folHlink"/>
  <p:hf ftr="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3037840" cy="464820"/>
          </a:xfrm>
          <a:prstGeom prst="rect">
            <a:avLst/>
          </a:prstGeom>
        </p:spPr>
        <p:txBody>
          <a:bodyPr vert="horz" lIns="93163" tIns="46581" rIns="93163" bIns="46581" rtlCol="0"/>
          <a:lstStyle>
            <a:lvl1pPr algn="l">
              <a:defRPr sz="1200"/>
            </a:lvl1pPr>
          </a:lstStyle>
          <a:p>
            <a:r>
              <a:rPr lang="en-US"/>
              <a:t>Marshfield Diabetes Conference 10-21-16</a:t>
            </a:r>
          </a:p>
        </p:txBody>
      </p:sp>
      <p:sp>
        <p:nvSpPr>
          <p:cNvPr id="3" name="Date Placeholder 2"/>
          <p:cNvSpPr>
            <a:spLocks noGrp="1"/>
          </p:cNvSpPr>
          <p:nvPr>
            <p:ph type="dt" idx="1"/>
          </p:nvPr>
        </p:nvSpPr>
        <p:spPr>
          <a:xfrm>
            <a:off x="3970940" y="0"/>
            <a:ext cx="3037840" cy="464820"/>
          </a:xfrm>
          <a:prstGeom prst="rect">
            <a:avLst/>
          </a:prstGeom>
        </p:spPr>
        <p:txBody>
          <a:bodyPr vert="horz" lIns="93163" tIns="46581" rIns="93163" bIns="46581" rtlCol="0"/>
          <a:lstStyle>
            <a:lvl1pPr algn="r">
              <a:defRPr sz="1200"/>
            </a:lvl1pPr>
          </a:lstStyle>
          <a:p>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63" tIns="46581" rIns="93163" bIns="46581" rtlCol="0" anchor="ctr"/>
          <a:lstStyle/>
          <a:p>
            <a:endParaRPr lang="en-US"/>
          </a:p>
        </p:txBody>
      </p:sp>
      <p:sp>
        <p:nvSpPr>
          <p:cNvPr id="5" name="Notes Placeholder 4"/>
          <p:cNvSpPr>
            <a:spLocks noGrp="1"/>
          </p:cNvSpPr>
          <p:nvPr>
            <p:ph type="body" sz="quarter" idx="3"/>
          </p:nvPr>
        </p:nvSpPr>
        <p:spPr>
          <a:xfrm>
            <a:off x="701041" y="4415791"/>
            <a:ext cx="5608320" cy="4183380"/>
          </a:xfrm>
          <a:prstGeom prst="rect">
            <a:avLst/>
          </a:prstGeom>
        </p:spPr>
        <p:txBody>
          <a:bodyPr vert="horz" lIns="93163" tIns="46581" rIns="93163" bIns="46581"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1" y="8829966"/>
            <a:ext cx="3037840" cy="464820"/>
          </a:xfrm>
          <a:prstGeom prst="rect">
            <a:avLst/>
          </a:prstGeom>
        </p:spPr>
        <p:txBody>
          <a:bodyPr vert="horz" lIns="93163" tIns="46581" rIns="93163" bIns="46581" rtlCol="0" anchor="b"/>
          <a:lstStyle>
            <a:lvl1pPr algn="l">
              <a:defRPr sz="1200"/>
            </a:lvl1pPr>
          </a:lstStyle>
          <a:p>
            <a:endParaRPr lang="en-US"/>
          </a:p>
        </p:txBody>
      </p:sp>
      <p:sp>
        <p:nvSpPr>
          <p:cNvPr id="7" name="Slide Number Placeholder 6"/>
          <p:cNvSpPr>
            <a:spLocks noGrp="1"/>
          </p:cNvSpPr>
          <p:nvPr>
            <p:ph type="sldNum" sz="quarter" idx="5"/>
          </p:nvPr>
        </p:nvSpPr>
        <p:spPr>
          <a:xfrm>
            <a:off x="3970940" y="8829966"/>
            <a:ext cx="3037840" cy="464820"/>
          </a:xfrm>
          <a:prstGeom prst="rect">
            <a:avLst/>
          </a:prstGeom>
        </p:spPr>
        <p:txBody>
          <a:bodyPr vert="horz" lIns="93163" tIns="46581" rIns="93163" bIns="46581" rtlCol="0" anchor="b"/>
          <a:lstStyle>
            <a:lvl1pPr algn="r">
              <a:defRPr sz="1200"/>
            </a:lvl1pPr>
          </a:lstStyle>
          <a:p>
            <a:fld id="{3C38A0E8-A331-CA42-B22E-5495F6C2DE1A}" type="slidenum">
              <a:rPr lang="en-US" smtClean="0"/>
              <a:pPr/>
              <a:t>‹#›</a:t>
            </a:fld>
            <a:endParaRPr lang="en-US"/>
          </a:p>
        </p:txBody>
      </p:sp>
    </p:spTree>
    <p:extLst>
      <p:ext uri="{BB962C8B-B14F-4D97-AF65-F5344CB8AC3E}">
        <p14:creationId xmlns:p14="http://schemas.microsoft.com/office/powerpoint/2010/main" val="2200405451"/>
      </p:ext>
    </p:extLst>
  </p:cSld>
  <p:clrMap bg1="lt1" tx1="dk1" bg2="lt2" tx2="dk2" accent1="accent1" accent2="accent2" accent3="accent3" accent4="accent4" accent5="accent5" accent6="accent6" hlink="hlink" folHlink="folHlink"/>
  <p:hf ftr="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Thanks</a:t>
            </a:r>
            <a:r>
              <a:rPr lang="en-US" baseline="0" dirty="0" smtClean="0"/>
              <a:t> to DPI for offering the grant to bring health literacy curriculum and resources to high schools in Wisconsin. </a:t>
            </a:r>
          </a:p>
          <a:p>
            <a:r>
              <a:rPr lang="en-US" baseline="0" dirty="0" smtClean="0"/>
              <a:t>Special thanks for Christina Patrin for being a big supporter of our work and guiding us through this process. </a:t>
            </a:r>
            <a:endParaRPr lang="en-US" dirty="0"/>
          </a:p>
        </p:txBody>
      </p:sp>
      <p:sp>
        <p:nvSpPr>
          <p:cNvPr id="4" name="Header Placeholder 3"/>
          <p:cNvSpPr>
            <a:spLocks noGrp="1"/>
          </p:cNvSpPr>
          <p:nvPr>
            <p:ph type="hdr" sz="quarter" idx="10"/>
          </p:nvPr>
        </p:nvSpPr>
        <p:spPr/>
        <p:txBody>
          <a:bodyPr/>
          <a:lstStyle/>
          <a:p>
            <a:r>
              <a:rPr lang="en-US" smtClean="0"/>
              <a:t>Marshfield Diabetes Conference 10-21-16</a:t>
            </a:r>
            <a:endParaRPr lang="en-US"/>
          </a:p>
        </p:txBody>
      </p:sp>
      <p:sp>
        <p:nvSpPr>
          <p:cNvPr id="5" name="Date Placeholder 4"/>
          <p:cNvSpPr>
            <a:spLocks noGrp="1"/>
          </p:cNvSpPr>
          <p:nvPr>
            <p:ph type="dt" idx="11"/>
          </p:nvPr>
        </p:nvSpPr>
        <p:spPr/>
        <p:txBody>
          <a:bodyPr/>
          <a:lstStyle/>
          <a:p>
            <a:endParaRPr lang="en-US"/>
          </a:p>
        </p:txBody>
      </p:sp>
      <p:sp>
        <p:nvSpPr>
          <p:cNvPr id="6" name="Slide Number Placeholder 5"/>
          <p:cNvSpPr>
            <a:spLocks noGrp="1"/>
          </p:cNvSpPr>
          <p:nvPr>
            <p:ph type="sldNum" sz="quarter" idx="12"/>
          </p:nvPr>
        </p:nvSpPr>
        <p:spPr/>
        <p:txBody>
          <a:bodyPr/>
          <a:lstStyle/>
          <a:p>
            <a:fld id="{3C38A0E8-A331-CA42-B22E-5495F6C2DE1A}" type="slidenum">
              <a:rPr lang="en-US" smtClean="0"/>
              <a:pPr/>
              <a:t>2</a:t>
            </a:fld>
            <a:endParaRPr lang="en-US"/>
          </a:p>
        </p:txBody>
      </p:sp>
    </p:spTree>
    <p:extLst>
      <p:ext uri="{BB962C8B-B14F-4D97-AF65-F5344CB8AC3E}">
        <p14:creationId xmlns:p14="http://schemas.microsoft.com/office/powerpoint/2010/main" val="100566661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endParaRPr lang="en-US"/>
          </a:p>
        </p:txBody>
      </p:sp>
      <p:sp>
        <p:nvSpPr>
          <p:cNvPr id="5" name="Date Placeholder 4"/>
          <p:cNvSpPr>
            <a:spLocks noGrp="1"/>
          </p:cNvSpPr>
          <p:nvPr>
            <p:ph type="dt" idx="11"/>
          </p:nvPr>
        </p:nvSpPr>
        <p:spPr/>
        <p:txBody>
          <a:bodyPr/>
          <a:lstStyle/>
          <a:p>
            <a:endParaRPr lang="en-US"/>
          </a:p>
        </p:txBody>
      </p:sp>
      <p:sp>
        <p:nvSpPr>
          <p:cNvPr id="6" name="Slide Number Placeholder 5"/>
          <p:cNvSpPr>
            <a:spLocks noGrp="1"/>
          </p:cNvSpPr>
          <p:nvPr>
            <p:ph type="sldNum" sz="quarter" idx="12"/>
          </p:nvPr>
        </p:nvSpPr>
        <p:spPr/>
        <p:txBody>
          <a:bodyPr/>
          <a:lstStyle/>
          <a:p>
            <a:fld id="{3C38A0E8-A331-CA42-B22E-5495F6C2DE1A}" type="slidenum">
              <a:rPr lang="en-US" smtClean="0"/>
              <a:pPr/>
              <a:t>19</a:t>
            </a:fld>
            <a:endParaRPr lang="en-US"/>
          </a:p>
        </p:txBody>
      </p:sp>
    </p:spTree>
    <p:extLst>
      <p:ext uri="{BB962C8B-B14F-4D97-AF65-F5344CB8AC3E}">
        <p14:creationId xmlns:p14="http://schemas.microsoft.com/office/powerpoint/2010/main" val="140179318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C38A0E8-A331-CA42-B22E-5495F6C2DE1A}" type="slidenum">
              <a:rPr lang="en-US" smtClean="0"/>
              <a:pPr/>
              <a:t>22</a:t>
            </a:fld>
            <a:endParaRPr lang="en-US"/>
          </a:p>
        </p:txBody>
      </p:sp>
      <p:sp>
        <p:nvSpPr>
          <p:cNvPr id="5" name="Date Placeholder 4"/>
          <p:cNvSpPr>
            <a:spLocks noGrp="1"/>
          </p:cNvSpPr>
          <p:nvPr>
            <p:ph type="dt" idx="11"/>
          </p:nvPr>
        </p:nvSpPr>
        <p:spPr/>
        <p:txBody>
          <a:bodyPr/>
          <a:lstStyle/>
          <a:p>
            <a:endParaRPr lang="en-US"/>
          </a:p>
        </p:txBody>
      </p:sp>
      <p:sp>
        <p:nvSpPr>
          <p:cNvPr id="6" name="Header Placeholder 5"/>
          <p:cNvSpPr>
            <a:spLocks noGrp="1"/>
          </p:cNvSpPr>
          <p:nvPr>
            <p:ph type="hdr" sz="quarter" idx="12"/>
          </p:nvPr>
        </p:nvSpPr>
        <p:spPr/>
        <p:txBody>
          <a:bodyPr/>
          <a:lstStyle/>
          <a:p>
            <a:r>
              <a:rPr lang="en-US" smtClean="0"/>
              <a:t>Improving Early Dementia Care through Health Literacy (2017)</a:t>
            </a:r>
            <a:endParaRPr lang="en-US"/>
          </a:p>
        </p:txBody>
      </p:sp>
    </p:spTree>
    <p:extLst>
      <p:ext uri="{BB962C8B-B14F-4D97-AF65-F5344CB8AC3E}">
        <p14:creationId xmlns:p14="http://schemas.microsoft.com/office/powerpoint/2010/main" val="9582011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Show example from Diversity and</a:t>
            </a:r>
            <a:r>
              <a:rPr lang="en-US" baseline="0" dirty="0" smtClean="0"/>
              <a:t> Inclusion -  a YouTube video created by high school students</a:t>
            </a:r>
            <a:endParaRPr lang="en-US" dirty="0"/>
          </a:p>
        </p:txBody>
      </p:sp>
      <p:sp>
        <p:nvSpPr>
          <p:cNvPr id="4" name="Header Placeholder 3"/>
          <p:cNvSpPr>
            <a:spLocks noGrp="1"/>
          </p:cNvSpPr>
          <p:nvPr>
            <p:ph type="hdr" sz="quarter" idx="10"/>
          </p:nvPr>
        </p:nvSpPr>
        <p:spPr/>
        <p:txBody>
          <a:bodyPr/>
          <a:lstStyle/>
          <a:p>
            <a:r>
              <a:rPr lang="en-US" smtClean="0"/>
              <a:t>Marshfield Diabetes Conference 10-21-16</a:t>
            </a:r>
            <a:endParaRPr lang="en-US"/>
          </a:p>
        </p:txBody>
      </p:sp>
      <p:sp>
        <p:nvSpPr>
          <p:cNvPr id="5" name="Date Placeholder 4"/>
          <p:cNvSpPr>
            <a:spLocks noGrp="1"/>
          </p:cNvSpPr>
          <p:nvPr>
            <p:ph type="dt" idx="11"/>
          </p:nvPr>
        </p:nvSpPr>
        <p:spPr/>
        <p:txBody>
          <a:bodyPr/>
          <a:lstStyle/>
          <a:p>
            <a:endParaRPr lang="en-US"/>
          </a:p>
        </p:txBody>
      </p:sp>
      <p:sp>
        <p:nvSpPr>
          <p:cNvPr id="6" name="Slide Number Placeholder 5"/>
          <p:cNvSpPr>
            <a:spLocks noGrp="1"/>
          </p:cNvSpPr>
          <p:nvPr>
            <p:ph type="sldNum" sz="quarter" idx="12"/>
          </p:nvPr>
        </p:nvSpPr>
        <p:spPr/>
        <p:txBody>
          <a:bodyPr/>
          <a:lstStyle/>
          <a:p>
            <a:fld id="{3C38A0E8-A331-CA42-B22E-5495F6C2DE1A}" type="slidenum">
              <a:rPr lang="en-US" smtClean="0"/>
              <a:pPr/>
              <a:t>23</a:t>
            </a:fld>
            <a:endParaRPr lang="en-US"/>
          </a:p>
        </p:txBody>
      </p:sp>
    </p:spTree>
    <p:extLst>
      <p:ext uri="{BB962C8B-B14F-4D97-AF65-F5344CB8AC3E}">
        <p14:creationId xmlns:p14="http://schemas.microsoft.com/office/powerpoint/2010/main" val="289793135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WHL applies evidence-based</a:t>
            </a:r>
            <a:r>
              <a:rPr lang="en-US" baseline="0" dirty="0" smtClean="0"/>
              <a:t> research and concepts to develop content that is inclusive to audiences of different backgrounds and abilities.</a:t>
            </a:r>
          </a:p>
          <a:p>
            <a:r>
              <a:rPr lang="en-US" dirty="0" smtClean="0"/>
              <a:t>WHL follows health literacy standards by using plain language</a:t>
            </a:r>
            <a:r>
              <a:rPr lang="en-US" baseline="0" dirty="0" smtClean="0"/>
              <a:t> and writing curriculum around the 5</a:t>
            </a:r>
            <a:r>
              <a:rPr lang="en-US" baseline="30000" dirty="0" smtClean="0"/>
              <a:t>th</a:t>
            </a:r>
            <a:r>
              <a:rPr lang="en-US" baseline="0" dirty="0" smtClean="0"/>
              <a:t> grade reading level. </a:t>
            </a:r>
          </a:p>
          <a:p>
            <a:r>
              <a:rPr lang="en-US" baseline="0" dirty="0" smtClean="0"/>
              <a:t>All materials developed are reviewed and approved by medical professionals. </a:t>
            </a:r>
          </a:p>
          <a:p>
            <a:r>
              <a:rPr lang="en-US" baseline="0" dirty="0" smtClean="0"/>
              <a:t>WHL facilitated focus groups to review all materials - including student participants from the University of Wisconsin School of Medicine Community Health Engagement Program and high school students from rural and suburban school districts in Wisconsin.  </a:t>
            </a:r>
            <a:endParaRPr lang="en-US" dirty="0"/>
          </a:p>
        </p:txBody>
      </p:sp>
      <p:sp>
        <p:nvSpPr>
          <p:cNvPr id="4" name="Header Placeholder 3"/>
          <p:cNvSpPr>
            <a:spLocks noGrp="1"/>
          </p:cNvSpPr>
          <p:nvPr>
            <p:ph type="hdr" sz="quarter" idx="10"/>
          </p:nvPr>
        </p:nvSpPr>
        <p:spPr/>
        <p:txBody>
          <a:bodyPr/>
          <a:lstStyle/>
          <a:p>
            <a:r>
              <a:rPr lang="en-US" smtClean="0"/>
              <a:t>Marshfield Diabetes Conference 10-21-16</a:t>
            </a:r>
            <a:endParaRPr lang="en-US"/>
          </a:p>
        </p:txBody>
      </p:sp>
      <p:sp>
        <p:nvSpPr>
          <p:cNvPr id="5" name="Date Placeholder 4"/>
          <p:cNvSpPr>
            <a:spLocks noGrp="1"/>
          </p:cNvSpPr>
          <p:nvPr>
            <p:ph type="dt" idx="11"/>
          </p:nvPr>
        </p:nvSpPr>
        <p:spPr/>
        <p:txBody>
          <a:bodyPr/>
          <a:lstStyle/>
          <a:p>
            <a:endParaRPr lang="en-US"/>
          </a:p>
        </p:txBody>
      </p:sp>
      <p:sp>
        <p:nvSpPr>
          <p:cNvPr id="6" name="Slide Number Placeholder 5"/>
          <p:cNvSpPr>
            <a:spLocks noGrp="1"/>
          </p:cNvSpPr>
          <p:nvPr>
            <p:ph type="sldNum" sz="quarter" idx="12"/>
          </p:nvPr>
        </p:nvSpPr>
        <p:spPr/>
        <p:txBody>
          <a:bodyPr/>
          <a:lstStyle/>
          <a:p>
            <a:fld id="{3C38A0E8-A331-CA42-B22E-5495F6C2DE1A}" type="slidenum">
              <a:rPr lang="en-US" smtClean="0"/>
              <a:pPr/>
              <a:t>24</a:t>
            </a:fld>
            <a:endParaRPr lang="en-US"/>
          </a:p>
        </p:txBody>
      </p:sp>
    </p:spTree>
    <p:extLst>
      <p:ext uri="{BB962C8B-B14F-4D97-AF65-F5344CB8AC3E}">
        <p14:creationId xmlns:p14="http://schemas.microsoft.com/office/powerpoint/2010/main" val="221644808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3C38A0E8-A331-CA42-B22E-5495F6C2DE1A}" type="slidenum">
              <a:rPr lang="en-US" smtClean="0"/>
              <a:pPr/>
              <a:t>25</a:t>
            </a:fld>
            <a:endParaRPr lang="en-US"/>
          </a:p>
        </p:txBody>
      </p:sp>
      <p:sp>
        <p:nvSpPr>
          <p:cNvPr id="5" name="Date Placeholder 4"/>
          <p:cNvSpPr>
            <a:spLocks noGrp="1"/>
          </p:cNvSpPr>
          <p:nvPr>
            <p:ph type="dt" idx="11"/>
          </p:nvPr>
        </p:nvSpPr>
        <p:spPr/>
        <p:txBody>
          <a:bodyPr/>
          <a:lstStyle/>
          <a:p>
            <a:endParaRPr lang="en-US"/>
          </a:p>
        </p:txBody>
      </p:sp>
      <p:sp>
        <p:nvSpPr>
          <p:cNvPr id="6" name="Header Placeholder 5"/>
          <p:cNvSpPr>
            <a:spLocks noGrp="1"/>
          </p:cNvSpPr>
          <p:nvPr>
            <p:ph type="hdr" sz="quarter" idx="12"/>
          </p:nvPr>
        </p:nvSpPr>
        <p:spPr/>
        <p:txBody>
          <a:bodyPr/>
          <a:lstStyle/>
          <a:p>
            <a:r>
              <a:rPr lang="en-US"/>
              <a:t>Improving Early Dementia Care through Health Literacy (2017)</a:t>
            </a:r>
          </a:p>
        </p:txBody>
      </p:sp>
    </p:spTree>
    <p:extLst>
      <p:ext uri="{BB962C8B-B14F-4D97-AF65-F5344CB8AC3E}">
        <p14:creationId xmlns:p14="http://schemas.microsoft.com/office/powerpoint/2010/main" val="25470151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br>
              <a:rPr lang="en-US" dirty="0"/>
            </a:br>
            <a:endParaRPr lang="en-US" dirty="0"/>
          </a:p>
          <a:p>
            <a:endParaRPr lang="en-US" dirty="0"/>
          </a:p>
        </p:txBody>
      </p:sp>
      <p:sp>
        <p:nvSpPr>
          <p:cNvPr id="4" name="Slide Number Placeholder 3"/>
          <p:cNvSpPr>
            <a:spLocks noGrp="1"/>
          </p:cNvSpPr>
          <p:nvPr>
            <p:ph type="sldNum" sz="quarter" idx="10"/>
          </p:nvPr>
        </p:nvSpPr>
        <p:spPr/>
        <p:txBody>
          <a:bodyPr/>
          <a:lstStyle/>
          <a:p>
            <a:fld id="{3C38A0E8-A331-CA42-B22E-5495F6C2DE1A}" type="slidenum">
              <a:rPr lang="en-US" smtClean="0"/>
              <a:pPr/>
              <a:t>3</a:t>
            </a:fld>
            <a:endParaRPr lang="en-US"/>
          </a:p>
        </p:txBody>
      </p:sp>
      <p:sp>
        <p:nvSpPr>
          <p:cNvPr id="5" name="Date Placeholder 4"/>
          <p:cNvSpPr>
            <a:spLocks noGrp="1"/>
          </p:cNvSpPr>
          <p:nvPr>
            <p:ph type="dt" idx="11"/>
          </p:nvPr>
        </p:nvSpPr>
        <p:spPr/>
        <p:txBody>
          <a:bodyPr/>
          <a:lstStyle/>
          <a:p>
            <a:endParaRPr lang="en-US"/>
          </a:p>
        </p:txBody>
      </p:sp>
      <p:sp>
        <p:nvSpPr>
          <p:cNvPr id="6" name="Header Placeholder 5"/>
          <p:cNvSpPr>
            <a:spLocks noGrp="1"/>
          </p:cNvSpPr>
          <p:nvPr>
            <p:ph type="hdr" sz="quarter" idx="12"/>
          </p:nvPr>
        </p:nvSpPr>
        <p:spPr/>
        <p:txBody>
          <a:bodyPr/>
          <a:lstStyle/>
          <a:p>
            <a:r>
              <a:rPr lang="en-US"/>
              <a:t>Improving Early Dementia Care through Health Literacy (2017)</a:t>
            </a:r>
          </a:p>
        </p:txBody>
      </p:sp>
    </p:spTree>
    <p:extLst>
      <p:ext uri="{BB962C8B-B14F-4D97-AF65-F5344CB8AC3E}">
        <p14:creationId xmlns:p14="http://schemas.microsoft.com/office/powerpoint/2010/main" val="323643233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Overview</a:t>
            </a:r>
            <a:r>
              <a:rPr lang="en-US" baseline="0" dirty="0" smtClean="0"/>
              <a:t> of WHL:</a:t>
            </a:r>
          </a:p>
          <a:p>
            <a:r>
              <a:rPr lang="en-US" baseline="0" dirty="0" smtClean="0"/>
              <a:t>In addition to trainings like today we do…</a:t>
            </a:r>
          </a:p>
          <a:p>
            <a:r>
              <a:rPr lang="en-US" baseline="0" dirty="0" smtClean="0"/>
              <a:t>Community-based workshops on topics such as: LTAPM/Opioid Education, Digital Health Literacy</a:t>
            </a:r>
          </a:p>
          <a:p>
            <a:r>
              <a:rPr lang="en-US" baseline="0" dirty="0" smtClean="0"/>
              <a:t>Health Literacy Advocacy with Legislatures</a:t>
            </a:r>
          </a:p>
          <a:p>
            <a:r>
              <a:rPr lang="en-US" baseline="0" dirty="0" smtClean="0"/>
              <a:t>National partnerships and collaborations </a:t>
            </a:r>
          </a:p>
          <a:p>
            <a:r>
              <a:rPr lang="en-US" baseline="0" dirty="0" smtClean="0"/>
              <a:t>Hosting national Summit every other year</a:t>
            </a:r>
          </a:p>
          <a:p>
            <a:r>
              <a:rPr lang="en-US" baseline="0" dirty="0" smtClean="0"/>
              <a:t>Prescription Med-label project – making labels easier to read and improving medical adherence </a:t>
            </a:r>
          </a:p>
          <a:p>
            <a:r>
              <a:rPr lang="en-US" baseline="0" dirty="0" smtClean="0"/>
              <a:t>Review of materials </a:t>
            </a:r>
            <a:endParaRPr lang="en-US" dirty="0"/>
          </a:p>
        </p:txBody>
      </p:sp>
      <p:sp>
        <p:nvSpPr>
          <p:cNvPr id="4" name="Header Placeholder 3"/>
          <p:cNvSpPr>
            <a:spLocks noGrp="1"/>
          </p:cNvSpPr>
          <p:nvPr>
            <p:ph type="hdr" sz="quarter" idx="10"/>
          </p:nvPr>
        </p:nvSpPr>
        <p:spPr/>
        <p:txBody>
          <a:bodyPr/>
          <a:lstStyle/>
          <a:p>
            <a:r>
              <a:rPr lang="en-US" smtClean="0"/>
              <a:t>ETF Module 1 Plain Language</a:t>
            </a:r>
            <a:endParaRPr lang="en-US"/>
          </a:p>
        </p:txBody>
      </p:sp>
      <p:sp>
        <p:nvSpPr>
          <p:cNvPr id="5" name="Date Placeholder 4"/>
          <p:cNvSpPr>
            <a:spLocks noGrp="1"/>
          </p:cNvSpPr>
          <p:nvPr>
            <p:ph type="dt" idx="11"/>
          </p:nvPr>
        </p:nvSpPr>
        <p:spPr/>
        <p:txBody>
          <a:bodyPr/>
          <a:lstStyle/>
          <a:p>
            <a:endParaRPr lang="en-US"/>
          </a:p>
        </p:txBody>
      </p:sp>
      <p:sp>
        <p:nvSpPr>
          <p:cNvPr id="6" name="Slide Number Placeholder 5"/>
          <p:cNvSpPr>
            <a:spLocks noGrp="1"/>
          </p:cNvSpPr>
          <p:nvPr>
            <p:ph type="sldNum" sz="quarter" idx="12"/>
          </p:nvPr>
        </p:nvSpPr>
        <p:spPr/>
        <p:txBody>
          <a:bodyPr/>
          <a:lstStyle/>
          <a:p>
            <a:fld id="{3C38A0E8-A331-CA42-B22E-5495F6C2DE1A}" type="slidenum">
              <a:rPr lang="en-US" smtClean="0"/>
              <a:pPr/>
              <a:t>4</a:t>
            </a:fld>
            <a:endParaRPr lang="en-US"/>
          </a:p>
        </p:txBody>
      </p:sp>
    </p:spTree>
    <p:extLst>
      <p:ext uri="{BB962C8B-B14F-4D97-AF65-F5344CB8AC3E}">
        <p14:creationId xmlns:p14="http://schemas.microsoft.com/office/powerpoint/2010/main" val="84863195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Another</a:t>
            </a:r>
            <a:r>
              <a:rPr lang="en-US" baseline="0" dirty="0" smtClean="0"/>
              <a:t> reason why we do what we do….</a:t>
            </a:r>
            <a:endParaRPr lang="en-US" dirty="0"/>
          </a:p>
        </p:txBody>
      </p:sp>
      <p:sp>
        <p:nvSpPr>
          <p:cNvPr id="4" name="Header Placeholder 3"/>
          <p:cNvSpPr>
            <a:spLocks noGrp="1"/>
          </p:cNvSpPr>
          <p:nvPr>
            <p:ph type="hdr" sz="quarter" idx="10"/>
          </p:nvPr>
        </p:nvSpPr>
        <p:spPr/>
        <p:txBody>
          <a:bodyPr/>
          <a:lstStyle/>
          <a:p>
            <a:r>
              <a:rPr lang="en-US" smtClean="0"/>
              <a:t>ETF Module 2 HL &amp; Numeracy</a:t>
            </a:r>
            <a:endParaRPr lang="en-US"/>
          </a:p>
        </p:txBody>
      </p:sp>
      <p:sp>
        <p:nvSpPr>
          <p:cNvPr id="5" name="Date Placeholder 4"/>
          <p:cNvSpPr>
            <a:spLocks noGrp="1"/>
          </p:cNvSpPr>
          <p:nvPr>
            <p:ph type="dt" idx="11"/>
          </p:nvPr>
        </p:nvSpPr>
        <p:spPr/>
        <p:txBody>
          <a:bodyPr/>
          <a:lstStyle/>
          <a:p>
            <a:endParaRPr lang="en-US"/>
          </a:p>
        </p:txBody>
      </p:sp>
      <p:sp>
        <p:nvSpPr>
          <p:cNvPr id="6" name="Slide Number Placeholder 5"/>
          <p:cNvSpPr>
            <a:spLocks noGrp="1"/>
          </p:cNvSpPr>
          <p:nvPr>
            <p:ph type="sldNum" sz="quarter" idx="12"/>
          </p:nvPr>
        </p:nvSpPr>
        <p:spPr/>
        <p:txBody>
          <a:bodyPr/>
          <a:lstStyle/>
          <a:p>
            <a:fld id="{3C38A0E8-A331-CA42-B22E-5495F6C2DE1A}" type="slidenum">
              <a:rPr lang="en-US" smtClean="0"/>
              <a:pPr/>
              <a:t>5</a:t>
            </a:fld>
            <a:endParaRPr lang="en-US"/>
          </a:p>
        </p:txBody>
      </p:sp>
    </p:spTree>
    <p:extLst>
      <p:ext uri="{BB962C8B-B14F-4D97-AF65-F5344CB8AC3E}">
        <p14:creationId xmlns:p14="http://schemas.microsoft.com/office/powerpoint/2010/main" val="13526055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C38A0E8-A331-CA42-B22E-5495F6C2DE1A}" type="slidenum">
              <a:rPr lang="en-US" smtClean="0"/>
              <a:pPr/>
              <a:t>6</a:t>
            </a:fld>
            <a:endParaRPr lang="en-US"/>
          </a:p>
        </p:txBody>
      </p:sp>
      <p:sp>
        <p:nvSpPr>
          <p:cNvPr id="5" name="Date Placeholder 4"/>
          <p:cNvSpPr>
            <a:spLocks noGrp="1"/>
          </p:cNvSpPr>
          <p:nvPr>
            <p:ph type="dt" idx="11"/>
          </p:nvPr>
        </p:nvSpPr>
        <p:spPr/>
        <p:txBody>
          <a:bodyPr/>
          <a:lstStyle/>
          <a:p>
            <a:endParaRPr lang="en-US"/>
          </a:p>
        </p:txBody>
      </p:sp>
      <p:sp>
        <p:nvSpPr>
          <p:cNvPr id="6" name="Header Placeholder 5"/>
          <p:cNvSpPr>
            <a:spLocks noGrp="1"/>
          </p:cNvSpPr>
          <p:nvPr>
            <p:ph type="hdr" sz="quarter" idx="12"/>
          </p:nvPr>
        </p:nvSpPr>
        <p:spPr/>
        <p:txBody>
          <a:bodyPr/>
          <a:lstStyle/>
          <a:p>
            <a:r>
              <a:rPr lang="en-US"/>
              <a:t>Improving Early Dementia Care through Health Literacy (2017)</a:t>
            </a:r>
          </a:p>
        </p:txBody>
      </p:sp>
    </p:spTree>
    <p:extLst>
      <p:ext uri="{BB962C8B-B14F-4D97-AF65-F5344CB8AC3E}">
        <p14:creationId xmlns:p14="http://schemas.microsoft.com/office/powerpoint/2010/main" val="96539433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There is no</a:t>
            </a:r>
            <a:r>
              <a:rPr lang="en-US" baseline="0" dirty="0" smtClean="0"/>
              <a:t> written rule on when low health literacy will affect someone. Think about unpredictable emergency situations or life changing news – Do you remember everything that was told or shared with you? This can affect medical decisions</a:t>
            </a:r>
          </a:p>
          <a:p>
            <a:r>
              <a:rPr lang="en-US" baseline="0" dirty="0" smtClean="0"/>
              <a:t>Be introducing health literacy practices at a young age, students can practice how they can improve their health literacy at their next doctor’s visit and self care, and strategize ways they practice this technique if they get into a health career. Plus many of the techniques can be applied to a variety of non-health related careers. For example, a technique we talk about in one of the lessons is plain language. This is a universal practice and can make many forms of communication easier to understand.</a:t>
            </a:r>
          </a:p>
          <a:p>
            <a:r>
              <a:rPr lang="en-US" baseline="0" dirty="0" smtClean="0"/>
              <a:t>It’s a 2-way street (next slide)</a:t>
            </a:r>
          </a:p>
          <a:p>
            <a:endParaRPr lang="en-US" dirty="0"/>
          </a:p>
        </p:txBody>
      </p:sp>
      <p:sp>
        <p:nvSpPr>
          <p:cNvPr id="4" name="Header Placeholder 3"/>
          <p:cNvSpPr>
            <a:spLocks noGrp="1"/>
          </p:cNvSpPr>
          <p:nvPr>
            <p:ph type="hdr" sz="quarter" idx="10"/>
          </p:nvPr>
        </p:nvSpPr>
        <p:spPr/>
        <p:txBody>
          <a:bodyPr/>
          <a:lstStyle/>
          <a:p>
            <a:r>
              <a:rPr lang="en-US" smtClean="0"/>
              <a:t>Marshfield Diabetes Conference 10-21-16</a:t>
            </a:r>
            <a:endParaRPr lang="en-US"/>
          </a:p>
        </p:txBody>
      </p:sp>
      <p:sp>
        <p:nvSpPr>
          <p:cNvPr id="5" name="Date Placeholder 4"/>
          <p:cNvSpPr>
            <a:spLocks noGrp="1"/>
          </p:cNvSpPr>
          <p:nvPr>
            <p:ph type="dt" idx="11"/>
          </p:nvPr>
        </p:nvSpPr>
        <p:spPr/>
        <p:txBody>
          <a:bodyPr/>
          <a:lstStyle/>
          <a:p>
            <a:endParaRPr lang="en-US"/>
          </a:p>
        </p:txBody>
      </p:sp>
      <p:sp>
        <p:nvSpPr>
          <p:cNvPr id="6" name="Slide Number Placeholder 5"/>
          <p:cNvSpPr>
            <a:spLocks noGrp="1"/>
          </p:cNvSpPr>
          <p:nvPr>
            <p:ph type="sldNum" sz="quarter" idx="12"/>
          </p:nvPr>
        </p:nvSpPr>
        <p:spPr/>
        <p:txBody>
          <a:bodyPr/>
          <a:lstStyle/>
          <a:p>
            <a:fld id="{3C38A0E8-A331-CA42-B22E-5495F6C2DE1A}" type="slidenum">
              <a:rPr lang="en-US" smtClean="0"/>
              <a:pPr/>
              <a:t>7</a:t>
            </a:fld>
            <a:endParaRPr lang="en-US"/>
          </a:p>
        </p:txBody>
      </p:sp>
    </p:spTree>
    <p:extLst>
      <p:ext uri="{BB962C8B-B14F-4D97-AF65-F5344CB8AC3E}">
        <p14:creationId xmlns:p14="http://schemas.microsoft.com/office/powerpoint/2010/main" val="23394969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31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smtClean="0"/>
          </a:p>
        </p:txBody>
      </p:sp>
      <p:sp>
        <p:nvSpPr>
          <p:cNvPr id="1331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MS PGothic" panose="020B0600070205080204" pitchFamily="34" charset="-128"/>
              </a:defRPr>
            </a:lvl1pPr>
            <a:lvl2pPr marL="761621" indent="-292931">
              <a:spcBef>
                <a:spcPct val="30000"/>
              </a:spcBef>
              <a:defRPr sz="1200">
                <a:solidFill>
                  <a:schemeClr val="tx1"/>
                </a:solidFill>
                <a:latin typeface="Calibri" panose="020F0502020204030204" pitchFamily="34" charset="0"/>
                <a:ea typeface="MS PGothic" panose="020B0600070205080204" pitchFamily="34" charset="-128"/>
              </a:defRPr>
            </a:lvl2pPr>
            <a:lvl3pPr marL="1171724" indent="-234345">
              <a:spcBef>
                <a:spcPct val="30000"/>
              </a:spcBef>
              <a:defRPr sz="1200">
                <a:solidFill>
                  <a:schemeClr val="tx1"/>
                </a:solidFill>
                <a:latin typeface="Calibri" panose="020F0502020204030204" pitchFamily="34" charset="0"/>
                <a:ea typeface="MS PGothic" panose="020B0600070205080204" pitchFamily="34" charset="-128"/>
              </a:defRPr>
            </a:lvl3pPr>
            <a:lvl4pPr marL="1640413" indent="-234345">
              <a:spcBef>
                <a:spcPct val="30000"/>
              </a:spcBef>
              <a:defRPr sz="1200">
                <a:solidFill>
                  <a:schemeClr val="tx1"/>
                </a:solidFill>
                <a:latin typeface="Calibri" panose="020F0502020204030204" pitchFamily="34" charset="0"/>
                <a:ea typeface="MS PGothic" panose="020B0600070205080204" pitchFamily="34" charset="-128"/>
              </a:defRPr>
            </a:lvl4pPr>
            <a:lvl5pPr marL="2109103" indent="-234345">
              <a:spcBef>
                <a:spcPct val="30000"/>
              </a:spcBef>
              <a:defRPr sz="1200">
                <a:solidFill>
                  <a:schemeClr val="tx1"/>
                </a:solidFill>
                <a:latin typeface="Calibri" panose="020F0502020204030204" pitchFamily="34" charset="0"/>
                <a:ea typeface="MS PGothic" panose="020B0600070205080204" pitchFamily="34" charset="-128"/>
              </a:defRPr>
            </a:lvl5pPr>
            <a:lvl6pPr marL="2577792" indent="-234345" defTabSz="468689"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6pPr>
            <a:lvl7pPr marL="3046482" indent="-234345" defTabSz="468689"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7pPr>
            <a:lvl8pPr marL="3515172" indent="-234345" defTabSz="468689"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8pPr>
            <a:lvl9pPr marL="3983861" indent="-234345" defTabSz="468689"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9pPr>
          </a:lstStyle>
          <a:p>
            <a:pPr>
              <a:spcBef>
                <a:spcPct val="0"/>
              </a:spcBef>
            </a:pPr>
            <a:fld id="{4B900675-14F4-4F9E-BA62-CDD68E289FA2}" type="slidenum">
              <a:rPr lang="en-US" altLang="en-US"/>
              <a:pPr>
                <a:spcBef>
                  <a:spcPct val="0"/>
                </a:spcBef>
              </a:pPr>
              <a:t>10</a:t>
            </a:fld>
            <a:endParaRPr lang="en-US" altLang="en-US"/>
          </a:p>
        </p:txBody>
      </p:sp>
      <p:sp>
        <p:nvSpPr>
          <p:cNvPr id="2" name="Header Placeholder 1"/>
          <p:cNvSpPr>
            <a:spLocks noGrp="1"/>
          </p:cNvSpPr>
          <p:nvPr>
            <p:ph type="hdr" sz="quarter" idx="10"/>
          </p:nvPr>
        </p:nvSpPr>
        <p:spPr/>
        <p:txBody>
          <a:bodyPr/>
          <a:lstStyle/>
          <a:p>
            <a:r>
              <a:rPr lang="en-US" smtClean="0"/>
              <a:t>WISCPHR - April 22, 2016</a:t>
            </a:r>
            <a:endParaRPr lang="en-US"/>
          </a:p>
        </p:txBody>
      </p:sp>
    </p:spTree>
    <p:extLst>
      <p:ext uri="{BB962C8B-B14F-4D97-AF65-F5344CB8AC3E}">
        <p14:creationId xmlns:p14="http://schemas.microsoft.com/office/powerpoint/2010/main" val="103711336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Health literacy</a:t>
            </a:r>
            <a:r>
              <a:rPr lang="en-US" baseline="0" dirty="0" smtClean="0"/>
              <a:t> affects all the work you do</a:t>
            </a:r>
          </a:p>
          <a:p>
            <a:r>
              <a:rPr lang="en-US" baseline="0" dirty="0" smtClean="0"/>
              <a:t>Written, oral, online communications </a:t>
            </a:r>
            <a:endParaRPr lang="en-US" dirty="0"/>
          </a:p>
        </p:txBody>
      </p:sp>
      <p:sp>
        <p:nvSpPr>
          <p:cNvPr id="4" name="Header Placeholder 3"/>
          <p:cNvSpPr>
            <a:spLocks noGrp="1"/>
          </p:cNvSpPr>
          <p:nvPr>
            <p:ph type="hdr" sz="quarter" idx="10"/>
          </p:nvPr>
        </p:nvSpPr>
        <p:spPr/>
        <p:txBody>
          <a:bodyPr/>
          <a:lstStyle/>
          <a:p>
            <a:r>
              <a:rPr lang="en-US" smtClean="0"/>
              <a:t>Midwest Stream Forum for Agricultural Worker Health</a:t>
            </a:r>
            <a:endParaRPr lang="en-US"/>
          </a:p>
        </p:txBody>
      </p:sp>
      <p:sp>
        <p:nvSpPr>
          <p:cNvPr id="5" name="Date Placeholder 4"/>
          <p:cNvSpPr>
            <a:spLocks noGrp="1"/>
          </p:cNvSpPr>
          <p:nvPr>
            <p:ph type="dt" idx="11"/>
          </p:nvPr>
        </p:nvSpPr>
        <p:spPr/>
        <p:txBody>
          <a:bodyPr/>
          <a:lstStyle/>
          <a:p>
            <a:r>
              <a:rPr lang="en-US" smtClean="0"/>
              <a:t>9-11-18</a:t>
            </a:r>
            <a:endParaRPr lang="en-US"/>
          </a:p>
        </p:txBody>
      </p:sp>
      <p:sp>
        <p:nvSpPr>
          <p:cNvPr id="6" name="Slide Number Placeholder 5"/>
          <p:cNvSpPr>
            <a:spLocks noGrp="1"/>
          </p:cNvSpPr>
          <p:nvPr>
            <p:ph type="sldNum" sz="quarter" idx="12"/>
          </p:nvPr>
        </p:nvSpPr>
        <p:spPr/>
        <p:txBody>
          <a:bodyPr/>
          <a:lstStyle/>
          <a:p>
            <a:fld id="{3C38A0E8-A331-CA42-B22E-5495F6C2DE1A}" type="slidenum">
              <a:rPr lang="en-US" smtClean="0"/>
              <a:pPr/>
              <a:t>12</a:t>
            </a:fld>
            <a:endParaRPr lang="en-US"/>
          </a:p>
        </p:txBody>
      </p:sp>
    </p:spTree>
    <p:extLst>
      <p:ext uri="{BB962C8B-B14F-4D97-AF65-F5344CB8AC3E}">
        <p14:creationId xmlns:p14="http://schemas.microsoft.com/office/powerpoint/2010/main" val="123834122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smtClean="0"/>
              <a:t>Marshfield Diabetes Conference 10-21-16</a:t>
            </a:r>
            <a:endParaRPr lang="en-US"/>
          </a:p>
        </p:txBody>
      </p:sp>
      <p:sp>
        <p:nvSpPr>
          <p:cNvPr id="5" name="Date Placeholder 4"/>
          <p:cNvSpPr>
            <a:spLocks noGrp="1"/>
          </p:cNvSpPr>
          <p:nvPr>
            <p:ph type="dt" idx="11"/>
          </p:nvPr>
        </p:nvSpPr>
        <p:spPr/>
        <p:txBody>
          <a:bodyPr/>
          <a:lstStyle/>
          <a:p>
            <a:endParaRPr lang="en-US"/>
          </a:p>
        </p:txBody>
      </p:sp>
      <p:sp>
        <p:nvSpPr>
          <p:cNvPr id="6" name="Slide Number Placeholder 5"/>
          <p:cNvSpPr>
            <a:spLocks noGrp="1"/>
          </p:cNvSpPr>
          <p:nvPr>
            <p:ph type="sldNum" sz="quarter" idx="12"/>
          </p:nvPr>
        </p:nvSpPr>
        <p:spPr/>
        <p:txBody>
          <a:bodyPr/>
          <a:lstStyle/>
          <a:p>
            <a:fld id="{3C38A0E8-A331-CA42-B22E-5495F6C2DE1A}" type="slidenum">
              <a:rPr lang="en-US" smtClean="0"/>
              <a:pPr/>
              <a:t>13</a:t>
            </a:fld>
            <a:endParaRPr lang="en-US"/>
          </a:p>
        </p:txBody>
      </p:sp>
    </p:spTree>
    <p:extLst>
      <p:ext uri="{BB962C8B-B14F-4D97-AF65-F5344CB8AC3E}">
        <p14:creationId xmlns:p14="http://schemas.microsoft.com/office/powerpoint/2010/main" val="41783442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38380" y="385764"/>
            <a:ext cx="8261194" cy="758825"/>
          </a:xfrm>
        </p:spPr>
        <p:txBody>
          <a:bodyPr/>
          <a:lstStyle/>
          <a:p>
            <a:r>
              <a:rPr lang="en-US"/>
              <a:t>Click to edit Master title style</a:t>
            </a:r>
            <a:endParaRPr lang="en-GB" dirty="0"/>
          </a:p>
        </p:txBody>
      </p:sp>
      <p:sp>
        <p:nvSpPr>
          <p:cNvPr id="3" name="Content Placeholder 2"/>
          <p:cNvSpPr>
            <a:spLocks noGrp="1"/>
          </p:cNvSpPr>
          <p:nvPr>
            <p:ph idx="1"/>
          </p:nvPr>
        </p:nvSpPr>
        <p:spPr>
          <a:xfrm>
            <a:off x="430821" y="1406525"/>
            <a:ext cx="8274799" cy="49323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5" name="Rectangle 15"/>
          <p:cNvSpPr>
            <a:spLocks noChangeArrowheads="1"/>
          </p:cNvSpPr>
          <p:nvPr/>
        </p:nvSpPr>
        <p:spPr bwMode="gray">
          <a:xfrm>
            <a:off x="8128169" y="6478589"/>
            <a:ext cx="571405" cy="168275"/>
          </a:xfrm>
          <a:prstGeom prst="rect">
            <a:avLst/>
          </a:prstGeom>
          <a:noFill/>
          <a:ln>
            <a:noFill/>
          </a:ln>
          <a:effectLst/>
          <a:extLst>
            <a:ext uri="{909E8E84-426E-40DD-AFC4-6F175D3DCCD1}">
              <a14:hiddenFill xmlns:a14="http://schemas.microsoft.com/office/drawing/2010/main">
                <a:solidFill>
                  <a:srgbClr val="0057A6"/>
                </a:solidFill>
              </a14:hiddenFill>
            </a:ext>
            <a:ext uri="{91240B29-F687-4F45-9708-019B960494DF}">
              <a14:hiddenLine xmlns:a14="http://schemas.microsoft.com/office/drawing/2010/main" w="6350">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b">
            <a:spAutoFit/>
          </a:bodyPr>
          <a:lstStyle/>
          <a:p>
            <a:pPr algn="r" eaLnBrk="0" fontAlgn="base" hangingPunct="0">
              <a:spcBef>
                <a:spcPct val="0"/>
              </a:spcBef>
              <a:spcAft>
                <a:spcPct val="0"/>
              </a:spcAft>
            </a:pPr>
            <a:fld id="{2306E996-13B1-4F09-8F6B-3AC86B81501F}" type="slidenum">
              <a:rPr lang="en-GB" sz="1100" smtClean="0">
                <a:solidFill>
                  <a:srgbClr val="606060"/>
                </a:solidFill>
                <a:cs typeface="Arial" charset="0"/>
              </a:rPr>
              <a:pPr algn="r" eaLnBrk="0" fontAlgn="base" hangingPunct="0">
                <a:spcBef>
                  <a:spcPct val="0"/>
                </a:spcBef>
                <a:spcAft>
                  <a:spcPct val="0"/>
                </a:spcAft>
              </a:pPr>
              <a:t>‹#›</a:t>
            </a:fld>
            <a:endParaRPr lang="en-GB" sz="1100" dirty="0">
              <a:solidFill>
                <a:srgbClr val="606060"/>
              </a:solidFill>
              <a:cs typeface="Arial" charset="0"/>
            </a:endParaRPr>
          </a:p>
        </p:txBody>
      </p:sp>
      <p:sp>
        <p:nvSpPr>
          <p:cNvPr id="6" name="Copyright"/>
          <p:cNvSpPr txBox="1">
            <a:spLocks noChangeArrowheads="1"/>
          </p:cNvSpPr>
          <p:nvPr/>
        </p:nvSpPr>
        <p:spPr bwMode="gray">
          <a:xfrm>
            <a:off x="438380" y="6539141"/>
            <a:ext cx="681277" cy="1077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b">
            <a:spAutoFit/>
          </a:bodyPr>
          <a:lstStyle>
            <a:lvl1pPr algn="l">
              <a:defRPr>
                <a:solidFill>
                  <a:schemeClr val="tx1"/>
                </a:solidFill>
                <a:latin typeface="Arial" charset="0"/>
              </a:defRPr>
            </a:lvl1pPr>
            <a:lvl2pPr marL="742950" indent="-285750" algn="l">
              <a:defRPr>
                <a:solidFill>
                  <a:schemeClr val="tx1"/>
                </a:solidFill>
                <a:latin typeface="Arial" charset="0"/>
              </a:defRPr>
            </a:lvl2pPr>
            <a:lvl3pPr marL="1143000" indent="-228600" algn="l">
              <a:defRPr>
                <a:solidFill>
                  <a:schemeClr val="tx1"/>
                </a:solidFill>
                <a:latin typeface="Arial" charset="0"/>
              </a:defRPr>
            </a:lvl3pPr>
            <a:lvl4pPr marL="1600200" indent="-228600" algn="l">
              <a:defRPr>
                <a:solidFill>
                  <a:schemeClr val="tx1"/>
                </a:solidFill>
                <a:latin typeface="Arial" charset="0"/>
              </a:defRPr>
            </a:lvl4pPr>
            <a:lvl5pPr marL="2057400" indent="-228600" algn="l">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fontAlgn="base">
              <a:spcBef>
                <a:spcPct val="50000"/>
              </a:spcBef>
              <a:spcAft>
                <a:spcPct val="0"/>
              </a:spcAft>
            </a:pPr>
            <a:r>
              <a:rPr lang="en-GB" sz="700">
                <a:solidFill>
                  <a:srgbClr val="606060"/>
                </a:solidFill>
                <a:cs typeface="Arial" charset="0"/>
              </a:rPr>
              <a:t>© Oliver Wyman </a:t>
            </a:r>
            <a:endParaRPr lang="en-GB" sz="700" dirty="0">
              <a:solidFill>
                <a:srgbClr val="606060"/>
              </a:solidFill>
              <a:cs typeface="Arial" charset="0"/>
            </a:endParaRPr>
          </a:p>
        </p:txBody>
      </p:sp>
      <p:sp>
        <p:nvSpPr>
          <p:cNvPr id="4" name="DocID"/>
          <p:cNvSpPr txBox="1"/>
          <p:nvPr/>
        </p:nvSpPr>
        <p:spPr>
          <a:xfrm>
            <a:off x="1206882" y="6547859"/>
            <a:ext cx="65" cy="92654"/>
          </a:xfrm>
          <a:prstGeom prst="rect">
            <a:avLst/>
          </a:prstGeom>
          <a:noFill/>
        </p:spPr>
        <p:txBody>
          <a:bodyPr vert="horz" wrap="none" lIns="0" tIns="0" rIns="0" bIns="0" rtlCol="0" anchor="b">
            <a:spAutoFit/>
          </a:bodyPr>
          <a:lstStyle/>
          <a:p>
            <a:pPr fontAlgn="base">
              <a:lnSpc>
                <a:spcPct val="86000"/>
              </a:lnSpc>
              <a:spcBef>
                <a:spcPct val="0"/>
              </a:spcBef>
              <a:spcAft>
                <a:spcPct val="0"/>
              </a:spcAft>
            </a:pPr>
            <a:endParaRPr lang="de-DE" sz="700">
              <a:solidFill>
                <a:srgbClr val="606060"/>
              </a:solidFill>
            </a:endParaRPr>
          </a:p>
        </p:txBody>
      </p:sp>
      <p:sp>
        <p:nvSpPr>
          <p:cNvPr id="7" name="Rectangle 15"/>
          <p:cNvSpPr>
            <a:spLocks noChangeArrowheads="1"/>
          </p:cNvSpPr>
          <p:nvPr userDrawn="1"/>
        </p:nvSpPr>
        <p:spPr bwMode="gray">
          <a:xfrm>
            <a:off x="8128169" y="6478589"/>
            <a:ext cx="571405" cy="168275"/>
          </a:xfrm>
          <a:prstGeom prst="rect">
            <a:avLst/>
          </a:prstGeom>
          <a:noFill/>
          <a:ln>
            <a:noFill/>
          </a:ln>
          <a:effectLst/>
          <a:extLst>
            <a:ext uri="{909E8E84-426E-40DD-AFC4-6F175D3DCCD1}">
              <a14:hiddenFill xmlns:a14="http://schemas.microsoft.com/office/drawing/2010/main">
                <a:solidFill>
                  <a:srgbClr val="0057A6"/>
                </a:solidFill>
              </a14:hiddenFill>
            </a:ext>
            <a:ext uri="{91240B29-F687-4F45-9708-019B960494DF}">
              <a14:hiddenLine xmlns:a14="http://schemas.microsoft.com/office/drawing/2010/main" w="6350">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b">
            <a:spAutoFit/>
          </a:bodyPr>
          <a:lstStyle/>
          <a:p>
            <a:pPr algn="r" eaLnBrk="0" fontAlgn="base" hangingPunct="0">
              <a:spcBef>
                <a:spcPct val="0"/>
              </a:spcBef>
              <a:spcAft>
                <a:spcPct val="0"/>
              </a:spcAft>
            </a:pPr>
            <a:fld id="{2306E996-13B1-4F09-8F6B-3AC86B81501F}" type="slidenum">
              <a:rPr lang="en-GB" sz="1100" smtClean="0">
                <a:solidFill>
                  <a:srgbClr val="606060"/>
                </a:solidFill>
                <a:cs typeface="Arial" charset="0"/>
              </a:rPr>
              <a:pPr algn="r" eaLnBrk="0" fontAlgn="base" hangingPunct="0">
                <a:spcBef>
                  <a:spcPct val="0"/>
                </a:spcBef>
                <a:spcAft>
                  <a:spcPct val="0"/>
                </a:spcAft>
              </a:pPr>
              <a:t>‹#›</a:t>
            </a:fld>
            <a:endParaRPr lang="en-GB" sz="1100" dirty="0">
              <a:solidFill>
                <a:srgbClr val="606060"/>
              </a:solidFill>
              <a:cs typeface="Arial" charset="0"/>
            </a:endParaRPr>
          </a:p>
        </p:txBody>
      </p:sp>
      <p:sp>
        <p:nvSpPr>
          <p:cNvPr id="9" name="DocID"/>
          <p:cNvSpPr txBox="1"/>
          <p:nvPr userDrawn="1"/>
        </p:nvSpPr>
        <p:spPr>
          <a:xfrm>
            <a:off x="1206882" y="6547859"/>
            <a:ext cx="65" cy="92654"/>
          </a:xfrm>
          <a:prstGeom prst="rect">
            <a:avLst/>
          </a:prstGeom>
          <a:noFill/>
        </p:spPr>
        <p:txBody>
          <a:bodyPr vert="horz" wrap="none" lIns="0" tIns="0" rIns="0" bIns="0" rtlCol="0" anchor="b">
            <a:spAutoFit/>
          </a:bodyPr>
          <a:lstStyle/>
          <a:p>
            <a:pPr fontAlgn="base">
              <a:lnSpc>
                <a:spcPct val="86000"/>
              </a:lnSpc>
              <a:spcBef>
                <a:spcPct val="0"/>
              </a:spcBef>
              <a:spcAft>
                <a:spcPct val="0"/>
              </a:spcAft>
            </a:pPr>
            <a:endParaRPr lang="de-DE" sz="700">
              <a:solidFill>
                <a:srgbClr val="606060"/>
              </a:solidFill>
            </a:endParaRPr>
          </a:p>
        </p:txBody>
      </p:sp>
    </p:spTree>
    <p:extLst>
      <p:ext uri="{BB962C8B-B14F-4D97-AF65-F5344CB8AC3E}">
        <p14:creationId xmlns:p14="http://schemas.microsoft.com/office/powerpoint/2010/main" val="339673054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4 textboxes with headin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7" name="Rectangle 15"/>
          <p:cNvSpPr>
            <a:spLocks noChangeArrowheads="1"/>
          </p:cNvSpPr>
          <p:nvPr/>
        </p:nvSpPr>
        <p:spPr bwMode="gray">
          <a:xfrm>
            <a:off x="8128169" y="6477001"/>
            <a:ext cx="571405" cy="168275"/>
          </a:xfrm>
          <a:prstGeom prst="rect">
            <a:avLst/>
          </a:prstGeom>
          <a:noFill/>
          <a:ln>
            <a:noFill/>
          </a:ln>
          <a:effectLst/>
          <a:extLst>
            <a:ext uri="{909E8E84-426E-40DD-AFC4-6F175D3DCCD1}">
              <a14:hiddenFill xmlns:a14="http://schemas.microsoft.com/office/drawing/2010/main">
                <a:solidFill>
                  <a:srgbClr val="0057A6"/>
                </a:solidFill>
              </a14:hiddenFill>
            </a:ext>
            <a:ext uri="{91240B29-F687-4F45-9708-019B960494DF}">
              <a14:hiddenLine xmlns:a14="http://schemas.microsoft.com/office/drawing/2010/main" w="6350">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b">
            <a:spAutoFit/>
          </a:bodyPr>
          <a:lstStyle/>
          <a:p>
            <a:pPr algn="r" eaLnBrk="0" fontAlgn="base" hangingPunct="0">
              <a:spcBef>
                <a:spcPct val="0"/>
              </a:spcBef>
              <a:spcAft>
                <a:spcPct val="0"/>
              </a:spcAft>
            </a:pPr>
            <a:fld id="{2306E996-13B1-4F09-8F6B-3AC86B81501F}" type="slidenum">
              <a:rPr lang="en-GB" sz="1100" smtClean="0">
                <a:solidFill>
                  <a:srgbClr val="606060"/>
                </a:solidFill>
                <a:cs typeface="Arial" charset="0"/>
              </a:rPr>
              <a:pPr algn="r" eaLnBrk="0" fontAlgn="base" hangingPunct="0">
                <a:spcBef>
                  <a:spcPct val="0"/>
                </a:spcBef>
                <a:spcAft>
                  <a:spcPct val="0"/>
                </a:spcAft>
              </a:pPr>
              <a:t>‹#›</a:t>
            </a:fld>
            <a:endParaRPr lang="en-GB" sz="1100" dirty="0">
              <a:solidFill>
                <a:srgbClr val="606060"/>
              </a:solidFill>
              <a:cs typeface="Arial" charset="0"/>
            </a:endParaRPr>
          </a:p>
        </p:txBody>
      </p:sp>
      <p:sp>
        <p:nvSpPr>
          <p:cNvPr id="16" name="Content Placeholder 2"/>
          <p:cNvSpPr>
            <a:spLocks noGrp="1"/>
          </p:cNvSpPr>
          <p:nvPr>
            <p:ph idx="25"/>
          </p:nvPr>
        </p:nvSpPr>
        <p:spPr>
          <a:xfrm>
            <a:off x="430822" y="1871134"/>
            <a:ext cx="3700531" cy="1672024"/>
          </a:xfrm>
        </p:spPr>
        <p:txBody>
          <a:bodyPr/>
          <a:lstStyle>
            <a:lvl1pPr marL="119063" indent="-119063">
              <a:defRPr sz="1000"/>
            </a:lvl1pPr>
            <a:lvl2pPr marL="228600" indent="-109538">
              <a:defRPr sz="1000"/>
            </a:lvl2pPr>
            <a:lvl3pPr marL="347663" indent="-119063">
              <a:defRPr sz="1000"/>
            </a:lvl3pPr>
            <a:lvl4pPr marL="457200" indent="-109538">
              <a:tabLst/>
              <a:defRPr sz="1000"/>
            </a:lvl4pPr>
            <a:lvl5pPr marL="576263" indent="-119063">
              <a:defRPr sz="10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7" name="Text Placeholder 19"/>
          <p:cNvSpPr>
            <a:spLocks noGrp="1"/>
          </p:cNvSpPr>
          <p:nvPr>
            <p:ph type="body" sz="quarter" idx="15" hasCustomPrompt="1"/>
          </p:nvPr>
        </p:nvSpPr>
        <p:spPr>
          <a:xfrm>
            <a:off x="430822" y="1407584"/>
            <a:ext cx="3700531" cy="336550"/>
          </a:xfrm>
        </p:spPr>
        <p:txBody>
          <a:bodyPr/>
          <a:lstStyle>
            <a:lvl1pPr marL="0" indent="0">
              <a:spcBef>
                <a:spcPts val="0"/>
              </a:spcBef>
              <a:buNone/>
              <a:defRPr sz="1000" b="1">
                <a:solidFill>
                  <a:schemeClr val="accent1"/>
                </a:solidFill>
                <a:latin typeface="+mj-lt"/>
              </a:defRPr>
            </a:lvl1pPr>
            <a:lvl2pPr marL="0" indent="0">
              <a:spcBef>
                <a:spcPts val="0"/>
              </a:spcBef>
              <a:buNone/>
              <a:defRPr sz="1000">
                <a:solidFill>
                  <a:schemeClr val="accent1"/>
                </a:solidFill>
              </a:defRPr>
            </a:lvl2pPr>
            <a:lvl3pPr>
              <a:defRPr sz="1000">
                <a:solidFill>
                  <a:schemeClr val="accent2"/>
                </a:solidFill>
              </a:defRPr>
            </a:lvl3pPr>
            <a:lvl4pPr>
              <a:defRPr sz="1000">
                <a:solidFill>
                  <a:schemeClr val="accent2"/>
                </a:solidFill>
              </a:defRPr>
            </a:lvl4pPr>
            <a:lvl5pPr>
              <a:defRPr sz="1000">
                <a:solidFill>
                  <a:schemeClr val="accent2"/>
                </a:solidFill>
              </a:defRPr>
            </a:lvl5pPr>
          </a:lstStyle>
          <a:p>
            <a:pPr lvl="0"/>
            <a:r>
              <a:rPr lang="en-US" dirty="0"/>
              <a:t>Heading 10 </a:t>
            </a:r>
            <a:r>
              <a:rPr lang="en-US" dirty="0" err="1"/>
              <a:t>pt</a:t>
            </a:r>
            <a:endParaRPr lang="en-US" dirty="0"/>
          </a:p>
          <a:p>
            <a:pPr lvl="1"/>
            <a:r>
              <a:rPr lang="en-US" dirty="0"/>
              <a:t>Subheading 10 </a:t>
            </a:r>
            <a:r>
              <a:rPr lang="en-US" dirty="0" err="1"/>
              <a:t>pt</a:t>
            </a:r>
            <a:endParaRPr lang="en-US" dirty="0"/>
          </a:p>
        </p:txBody>
      </p:sp>
      <p:sp>
        <p:nvSpPr>
          <p:cNvPr id="18" name="Text Placeholder 19"/>
          <p:cNvSpPr>
            <a:spLocks noGrp="1"/>
          </p:cNvSpPr>
          <p:nvPr>
            <p:ph type="body" sz="quarter" idx="16" hasCustomPrompt="1"/>
          </p:nvPr>
        </p:nvSpPr>
        <p:spPr>
          <a:xfrm>
            <a:off x="5000554" y="1407584"/>
            <a:ext cx="3703554" cy="336550"/>
          </a:xfrm>
        </p:spPr>
        <p:txBody>
          <a:bodyPr/>
          <a:lstStyle>
            <a:lvl1pPr marL="0" indent="0">
              <a:spcBef>
                <a:spcPts val="0"/>
              </a:spcBef>
              <a:buNone/>
              <a:defRPr sz="1000" b="1">
                <a:solidFill>
                  <a:schemeClr val="accent1"/>
                </a:solidFill>
                <a:latin typeface="+mj-lt"/>
              </a:defRPr>
            </a:lvl1pPr>
            <a:lvl2pPr marL="0" indent="0">
              <a:spcBef>
                <a:spcPts val="0"/>
              </a:spcBef>
              <a:buNone/>
              <a:defRPr sz="1000">
                <a:solidFill>
                  <a:schemeClr val="accent1"/>
                </a:solidFill>
              </a:defRPr>
            </a:lvl2pPr>
            <a:lvl3pPr>
              <a:defRPr sz="1000">
                <a:solidFill>
                  <a:schemeClr val="accent2"/>
                </a:solidFill>
              </a:defRPr>
            </a:lvl3pPr>
            <a:lvl4pPr>
              <a:defRPr sz="1000">
                <a:solidFill>
                  <a:schemeClr val="accent2"/>
                </a:solidFill>
              </a:defRPr>
            </a:lvl4pPr>
            <a:lvl5pPr>
              <a:defRPr sz="1000">
                <a:solidFill>
                  <a:schemeClr val="accent2"/>
                </a:solidFill>
              </a:defRPr>
            </a:lvl5pPr>
          </a:lstStyle>
          <a:p>
            <a:pPr lvl="0"/>
            <a:r>
              <a:rPr lang="en-US" dirty="0"/>
              <a:t>Heading 10 </a:t>
            </a:r>
            <a:r>
              <a:rPr lang="en-US" dirty="0" err="1"/>
              <a:t>pt</a:t>
            </a:r>
            <a:endParaRPr lang="en-US" dirty="0"/>
          </a:p>
          <a:p>
            <a:pPr lvl="1"/>
            <a:r>
              <a:rPr lang="en-US" dirty="0"/>
              <a:t>Subheading 10 </a:t>
            </a:r>
            <a:r>
              <a:rPr lang="en-US" dirty="0" err="1"/>
              <a:t>pt</a:t>
            </a:r>
            <a:endParaRPr lang="en-US" dirty="0"/>
          </a:p>
        </p:txBody>
      </p:sp>
      <p:sp>
        <p:nvSpPr>
          <p:cNvPr id="24" name="Text Placeholder 19"/>
          <p:cNvSpPr>
            <a:spLocks noGrp="1"/>
          </p:cNvSpPr>
          <p:nvPr>
            <p:ph type="body" sz="quarter" idx="18" hasCustomPrompt="1"/>
          </p:nvPr>
        </p:nvSpPr>
        <p:spPr>
          <a:xfrm>
            <a:off x="5002067" y="3894810"/>
            <a:ext cx="3703554" cy="336550"/>
          </a:xfrm>
        </p:spPr>
        <p:txBody>
          <a:bodyPr/>
          <a:lstStyle>
            <a:lvl1pPr marL="0" indent="0">
              <a:spcBef>
                <a:spcPts val="0"/>
              </a:spcBef>
              <a:buNone/>
              <a:defRPr sz="1000" b="1">
                <a:solidFill>
                  <a:schemeClr val="accent1"/>
                </a:solidFill>
                <a:latin typeface="+mj-lt"/>
              </a:defRPr>
            </a:lvl1pPr>
            <a:lvl2pPr marL="0" indent="0">
              <a:spcBef>
                <a:spcPts val="0"/>
              </a:spcBef>
              <a:buNone/>
              <a:defRPr sz="1000">
                <a:solidFill>
                  <a:schemeClr val="accent1"/>
                </a:solidFill>
              </a:defRPr>
            </a:lvl2pPr>
            <a:lvl3pPr>
              <a:defRPr sz="1000">
                <a:solidFill>
                  <a:schemeClr val="accent2"/>
                </a:solidFill>
              </a:defRPr>
            </a:lvl3pPr>
            <a:lvl4pPr>
              <a:defRPr sz="1000">
                <a:solidFill>
                  <a:schemeClr val="accent2"/>
                </a:solidFill>
              </a:defRPr>
            </a:lvl4pPr>
            <a:lvl5pPr>
              <a:defRPr sz="1000">
                <a:solidFill>
                  <a:schemeClr val="accent2"/>
                </a:solidFill>
              </a:defRPr>
            </a:lvl5pPr>
          </a:lstStyle>
          <a:p>
            <a:pPr lvl="0"/>
            <a:r>
              <a:rPr lang="en-US" dirty="0"/>
              <a:t>Heading 10 </a:t>
            </a:r>
            <a:r>
              <a:rPr lang="en-US" dirty="0" err="1"/>
              <a:t>pt</a:t>
            </a:r>
            <a:endParaRPr lang="en-US" dirty="0"/>
          </a:p>
          <a:p>
            <a:pPr lvl="1"/>
            <a:r>
              <a:rPr lang="en-US" dirty="0"/>
              <a:t>Subheading 10 </a:t>
            </a:r>
            <a:r>
              <a:rPr lang="en-US" dirty="0" err="1"/>
              <a:t>pt</a:t>
            </a:r>
            <a:endParaRPr lang="en-US" dirty="0"/>
          </a:p>
        </p:txBody>
      </p:sp>
      <p:sp>
        <p:nvSpPr>
          <p:cNvPr id="25" name="Text Placeholder 19"/>
          <p:cNvSpPr>
            <a:spLocks noGrp="1"/>
          </p:cNvSpPr>
          <p:nvPr>
            <p:ph type="body" sz="quarter" idx="20" hasCustomPrompt="1"/>
          </p:nvPr>
        </p:nvSpPr>
        <p:spPr>
          <a:xfrm>
            <a:off x="430822" y="3894810"/>
            <a:ext cx="3700531" cy="336550"/>
          </a:xfrm>
        </p:spPr>
        <p:txBody>
          <a:bodyPr/>
          <a:lstStyle>
            <a:lvl1pPr marL="0" indent="0">
              <a:spcBef>
                <a:spcPts val="0"/>
              </a:spcBef>
              <a:buNone/>
              <a:defRPr sz="1000" b="1">
                <a:solidFill>
                  <a:schemeClr val="accent1"/>
                </a:solidFill>
                <a:latin typeface="+mj-lt"/>
              </a:defRPr>
            </a:lvl1pPr>
            <a:lvl2pPr marL="0" indent="0">
              <a:spcBef>
                <a:spcPts val="0"/>
              </a:spcBef>
              <a:buNone/>
              <a:defRPr sz="1000">
                <a:solidFill>
                  <a:schemeClr val="accent1"/>
                </a:solidFill>
              </a:defRPr>
            </a:lvl2pPr>
            <a:lvl3pPr>
              <a:defRPr sz="1000">
                <a:solidFill>
                  <a:schemeClr val="accent2"/>
                </a:solidFill>
              </a:defRPr>
            </a:lvl3pPr>
            <a:lvl4pPr>
              <a:defRPr sz="1000">
                <a:solidFill>
                  <a:schemeClr val="accent2"/>
                </a:solidFill>
              </a:defRPr>
            </a:lvl4pPr>
            <a:lvl5pPr>
              <a:defRPr sz="1000">
                <a:solidFill>
                  <a:schemeClr val="accent2"/>
                </a:solidFill>
              </a:defRPr>
            </a:lvl5pPr>
          </a:lstStyle>
          <a:p>
            <a:pPr lvl="0"/>
            <a:r>
              <a:rPr lang="en-US" dirty="0"/>
              <a:t>Heading 10 </a:t>
            </a:r>
            <a:r>
              <a:rPr lang="en-US" dirty="0" err="1"/>
              <a:t>pt</a:t>
            </a:r>
            <a:endParaRPr lang="en-US" dirty="0"/>
          </a:p>
          <a:p>
            <a:pPr lvl="1"/>
            <a:r>
              <a:rPr lang="en-US" dirty="0"/>
              <a:t>Subheading 10 </a:t>
            </a:r>
            <a:r>
              <a:rPr lang="en-US" dirty="0" err="1"/>
              <a:t>pt</a:t>
            </a:r>
            <a:endParaRPr lang="en-US" dirty="0"/>
          </a:p>
        </p:txBody>
      </p:sp>
      <p:sp>
        <p:nvSpPr>
          <p:cNvPr id="26" name="Content Placeholder 2"/>
          <p:cNvSpPr>
            <a:spLocks noGrp="1"/>
          </p:cNvSpPr>
          <p:nvPr>
            <p:ph idx="26"/>
          </p:nvPr>
        </p:nvSpPr>
        <p:spPr>
          <a:xfrm>
            <a:off x="4999043" y="1871134"/>
            <a:ext cx="3700531" cy="1672024"/>
          </a:xfrm>
        </p:spPr>
        <p:txBody>
          <a:bodyPr/>
          <a:lstStyle>
            <a:lvl1pPr marL="119063" indent="-119063">
              <a:defRPr sz="1000"/>
            </a:lvl1pPr>
            <a:lvl2pPr marL="228600" indent="-109538">
              <a:defRPr sz="1000"/>
            </a:lvl2pPr>
            <a:lvl3pPr marL="347663" indent="-119063">
              <a:defRPr sz="1000"/>
            </a:lvl3pPr>
            <a:lvl4pPr marL="457200" indent="-109538">
              <a:tabLst/>
              <a:defRPr sz="1000"/>
            </a:lvl4pPr>
            <a:lvl5pPr marL="576263" indent="-119063">
              <a:defRPr sz="10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27" name="Content Placeholder 2"/>
          <p:cNvSpPr>
            <a:spLocks noGrp="1"/>
          </p:cNvSpPr>
          <p:nvPr>
            <p:ph idx="27"/>
          </p:nvPr>
        </p:nvSpPr>
        <p:spPr>
          <a:xfrm>
            <a:off x="430822" y="4358360"/>
            <a:ext cx="3700531" cy="1672024"/>
          </a:xfrm>
        </p:spPr>
        <p:txBody>
          <a:bodyPr/>
          <a:lstStyle>
            <a:lvl1pPr marL="119063" indent="-119063">
              <a:defRPr sz="1000"/>
            </a:lvl1pPr>
            <a:lvl2pPr marL="228600" indent="-109538">
              <a:defRPr sz="1000"/>
            </a:lvl2pPr>
            <a:lvl3pPr marL="347663" indent="-119063">
              <a:defRPr sz="1000"/>
            </a:lvl3pPr>
            <a:lvl4pPr marL="457200" indent="-109538">
              <a:tabLst/>
              <a:defRPr sz="1000"/>
            </a:lvl4pPr>
            <a:lvl5pPr marL="576263" indent="-119063">
              <a:defRPr sz="10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28" name="Content Placeholder 2"/>
          <p:cNvSpPr>
            <a:spLocks noGrp="1"/>
          </p:cNvSpPr>
          <p:nvPr>
            <p:ph idx="28"/>
          </p:nvPr>
        </p:nvSpPr>
        <p:spPr>
          <a:xfrm>
            <a:off x="4999043" y="4358360"/>
            <a:ext cx="3700531" cy="1672024"/>
          </a:xfrm>
        </p:spPr>
        <p:txBody>
          <a:bodyPr/>
          <a:lstStyle>
            <a:lvl1pPr marL="119063" indent="-119063">
              <a:defRPr sz="1000"/>
            </a:lvl1pPr>
            <a:lvl2pPr marL="228600" indent="-109538">
              <a:defRPr sz="1000"/>
            </a:lvl2pPr>
            <a:lvl3pPr marL="347663" indent="-119063">
              <a:defRPr sz="1000"/>
            </a:lvl3pPr>
            <a:lvl4pPr marL="457200" indent="-109538">
              <a:tabLst/>
              <a:defRPr sz="1000"/>
            </a:lvl4pPr>
            <a:lvl5pPr marL="576263" indent="-119063">
              <a:defRPr sz="10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5" name="Rectangle 15"/>
          <p:cNvSpPr>
            <a:spLocks noChangeArrowheads="1"/>
          </p:cNvSpPr>
          <p:nvPr userDrawn="1"/>
        </p:nvSpPr>
        <p:spPr bwMode="gray">
          <a:xfrm>
            <a:off x="8128169" y="6477001"/>
            <a:ext cx="571405" cy="168275"/>
          </a:xfrm>
          <a:prstGeom prst="rect">
            <a:avLst/>
          </a:prstGeom>
          <a:noFill/>
          <a:ln>
            <a:noFill/>
          </a:ln>
          <a:effectLst/>
          <a:extLst>
            <a:ext uri="{909E8E84-426E-40DD-AFC4-6F175D3DCCD1}">
              <a14:hiddenFill xmlns:a14="http://schemas.microsoft.com/office/drawing/2010/main">
                <a:solidFill>
                  <a:srgbClr val="0057A6"/>
                </a:solidFill>
              </a14:hiddenFill>
            </a:ext>
            <a:ext uri="{91240B29-F687-4F45-9708-019B960494DF}">
              <a14:hiddenLine xmlns:a14="http://schemas.microsoft.com/office/drawing/2010/main" w="6350">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b">
            <a:spAutoFit/>
          </a:bodyPr>
          <a:lstStyle/>
          <a:p>
            <a:pPr algn="r" eaLnBrk="0" fontAlgn="base" hangingPunct="0">
              <a:spcBef>
                <a:spcPct val="0"/>
              </a:spcBef>
              <a:spcAft>
                <a:spcPct val="0"/>
              </a:spcAft>
            </a:pPr>
            <a:fld id="{2306E996-13B1-4F09-8F6B-3AC86B81501F}" type="slidenum">
              <a:rPr lang="en-GB" sz="1100" smtClean="0">
                <a:solidFill>
                  <a:srgbClr val="606060"/>
                </a:solidFill>
                <a:cs typeface="Arial" charset="0"/>
              </a:rPr>
              <a:pPr algn="r" eaLnBrk="0" fontAlgn="base" hangingPunct="0">
                <a:spcBef>
                  <a:spcPct val="0"/>
                </a:spcBef>
                <a:spcAft>
                  <a:spcPct val="0"/>
                </a:spcAft>
              </a:pPr>
              <a:t>‹#›</a:t>
            </a:fld>
            <a:endParaRPr lang="en-GB" sz="1100" dirty="0">
              <a:solidFill>
                <a:srgbClr val="606060"/>
              </a:solidFill>
              <a:cs typeface="Arial" charset="0"/>
            </a:endParaRPr>
          </a:p>
        </p:txBody>
      </p:sp>
      <p:sp>
        <p:nvSpPr>
          <p:cNvPr id="21" name="Copyright"/>
          <p:cNvSpPr txBox="1">
            <a:spLocks noChangeArrowheads="1"/>
          </p:cNvSpPr>
          <p:nvPr userDrawn="1"/>
        </p:nvSpPr>
        <p:spPr bwMode="gray">
          <a:xfrm>
            <a:off x="438380" y="6539141"/>
            <a:ext cx="681277" cy="1077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b">
            <a:spAutoFit/>
          </a:bodyPr>
          <a:lstStyle>
            <a:lvl1pPr algn="l">
              <a:defRPr>
                <a:solidFill>
                  <a:schemeClr val="tx1"/>
                </a:solidFill>
                <a:latin typeface="Arial" charset="0"/>
              </a:defRPr>
            </a:lvl1pPr>
            <a:lvl2pPr marL="742950" indent="-285750" algn="l">
              <a:defRPr>
                <a:solidFill>
                  <a:schemeClr val="tx1"/>
                </a:solidFill>
                <a:latin typeface="Arial" charset="0"/>
              </a:defRPr>
            </a:lvl2pPr>
            <a:lvl3pPr marL="1143000" indent="-228600" algn="l">
              <a:defRPr>
                <a:solidFill>
                  <a:schemeClr val="tx1"/>
                </a:solidFill>
                <a:latin typeface="Arial" charset="0"/>
              </a:defRPr>
            </a:lvl3pPr>
            <a:lvl4pPr marL="1600200" indent="-228600" algn="l">
              <a:defRPr>
                <a:solidFill>
                  <a:schemeClr val="tx1"/>
                </a:solidFill>
                <a:latin typeface="Arial" charset="0"/>
              </a:defRPr>
            </a:lvl4pPr>
            <a:lvl5pPr marL="2057400" indent="-228600" algn="l">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fontAlgn="base">
              <a:spcBef>
                <a:spcPct val="50000"/>
              </a:spcBef>
              <a:spcAft>
                <a:spcPct val="0"/>
              </a:spcAft>
            </a:pPr>
            <a:r>
              <a:rPr lang="en-GB" sz="700">
                <a:solidFill>
                  <a:srgbClr val="606060"/>
                </a:solidFill>
                <a:cs typeface="Arial" charset="0"/>
              </a:rPr>
              <a:t>© Oliver Wyman </a:t>
            </a:r>
            <a:endParaRPr lang="en-GB" sz="700" dirty="0">
              <a:solidFill>
                <a:srgbClr val="606060"/>
              </a:solidFill>
              <a:cs typeface="Arial" charset="0"/>
            </a:endParaRPr>
          </a:p>
        </p:txBody>
      </p:sp>
    </p:spTree>
    <p:extLst>
      <p:ext uri="{BB962C8B-B14F-4D97-AF65-F5344CB8AC3E}">
        <p14:creationId xmlns:p14="http://schemas.microsoft.com/office/powerpoint/2010/main" val="195419697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3 columns">
    <p:spTree>
      <p:nvGrpSpPr>
        <p:cNvPr id="1" name=""/>
        <p:cNvGrpSpPr/>
        <p:nvPr/>
      </p:nvGrpSpPr>
      <p:grpSpPr>
        <a:xfrm>
          <a:off x="0" y="0"/>
          <a:ext cx="0" cy="0"/>
          <a:chOff x="0" y="0"/>
          <a:chExt cx="0" cy="0"/>
        </a:xfrm>
      </p:grpSpPr>
      <p:sp>
        <p:nvSpPr>
          <p:cNvPr id="13" name="Content Placeholder 2"/>
          <p:cNvSpPr>
            <a:spLocks noGrp="1"/>
          </p:cNvSpPr>
          <p:nvPr>
            <p:ph idx="25"/>
          </p:nvPr>
        </p:nvSpPr>
        <p:spPr>
          <a:xfrm>
            <a:off x="430822" y="1406525"/>
            <a:ext cx="2394461" cy="4624388"/>
          </a:xfrm>
        </p:spPr>
        <p:txBody>
          <a:bodyPr/>
          <a:lstStyle>
            <a:lvl1pPr>
              <a:defRPr sz="1200"/>
            </a:lvl1pPr>
            <a:lvl2pPr>
              <a:defRPr sz="1200"/>
            </a:lvl2pPr>
            <a:lvl3pPr>
              <a:defRPr sz="1200"/>
            </a:lvl3pPr>
            <a:lvl4pPr>
              <a:defRPr sz="1200"/>
            </a:lvl4pPr>
            <a:lvl5pPr>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2" name="Title 1"/>
          <p:cNvSpPr>
            <a:spLocks noGrp="1"/>
          </p:cNvSpPr>
          <p:nvPr>
            <p:ph type="title"/>
          </p:nvPr>
        </p:nvSpPr>
        <p:spPr>
          <a:xfrm>
            <a:off x="433845" y="382589"/>
            <a:ext cx="8271775" cy="758825"/>
          </a:xfrm>
        </p:spPr>
        <p:txBody>
          <a:bodyPr/>
          <a:lstStyle/>
          <a:p>
            <a:r>
              <a:rPr lang="en-US"/>
              <a:t>Click to edit Master title style</a:t>
            </a:r>
            <a:endParaRPr lang="en-GB"/>
          </a:p>
        </p:txBody>
      </p:sp>
      <p:sp>
        <p:nvSpPr>
          <p:cNvPr id="7" name="Rectangle 15"/>
          <p:cNvSpPr>
            <a:spLocks noChangeArrowheads="1"/>
          </p:cNvSpPr>
          <p:nvPr/>
        </p:nvSpPr>
        <p:spPr bwMode="gray">
          <a:xfrm>
            <a:off x="8128169" y="6477001"/>
            <a:ext cx="571405" cy="168275"/>
          </a:xfrm>
          <a:prstGeom prst="rect">
            <a:avLst/>
          </a:prstGeom>
          <a:noFill/>
          <a:ln>
            <a:noFill/>
          </a:ln>
          <a:effectLst/>
          <a:extLst>
            <a:ext uri="{909E8E84-426E-40DD-AFC4-6F175D3DCCD1}">
              <a14:hiddenFill xmlns:a14="http://schemas.microsoft.com/office/drawing/2010/main">
                <a:solidFill>
                  <a:srgbClr val="0057A6"/>
                </a:solidFill>
              </a14:hiddenFill>
            </a:ext>
            <a:ext uri="{91240B29-F687-4F45-9708-019B960494DF}">
              <a14:hiddenLine xmlns:a14="http://schemas.microsoft.com/office/drawing/2010/main" w="6350">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b">
            <a:spAutoFit/>
          </a:bodyPr>
          <a:lstStyle/>
          <a:p>
            <a:pPr algn="r" eaLnBrk="0" fontAlgn="base" hangingPunct="0">
              <a:spcBef>
                <a:spcPct val="0"/>
              </a:spcBef>
              <a:spcAft>
                <a:spcPct val="0"/>
              </a:spcAft>
            </a:pPr>
            <a:fld id="{2306E996-13B1-4F09-8F6B-3AC86B81501F}" type="slidenum">
              <a:rPr lang="en-GB" sz="1100" smtClean="0">
                <a:solidFill>
                  <a:srgbClr val="606060"/>
                </a:solidFill>
                <a:cs typeface="Arial" charset="0"/>
              </a:rPr>
              <a:pPr algn="r" eaLnBrk="0" fontAlgn="base" hangingPunct="0">
                <a:spcBef>
                  <a:spcPct val="0"/>
                </a:spcBef>
                <a:spcAft>
                  <a:spcPct val="0"/>
                </a:spcAft>
              </a:pPr>
              <a:t>‹#›</a:t>
            </a:fld>
            <a:endParaRPr lang="en-GB" sz="1100" dirty="0">
              <a:solidFill>
                <a:srgbClr val="606060"/>
              </a:solidFill>
              <a:cs typeface="Arial" charset="0"/>
            </a:endParaRPr>
          </a:p>
        </p:txBody>
      </p:sp>
      <p:sp>
        <p:nvSpPr>
          <p:cNvPr id="14" name="Content Placeholder 2"/>
          <p:cNvSpPr>
            <a:spLocks noGrp="1"/>
          </p:cNvSpPr>
          <p:nvPr>
            <p:ph idx="26"/>
          </p:nvPr>
        </p:nvSpPr>
        <p:spPr>
          <a:xfrm>
            <a:off x="3370991" y="1406525"/>
            <a:ext cx="2394461" cy="4624388"/>
          </a:xfrm>
        </p:spPr>
        <p:txBody>
          <a:bodyPr/>
          <a:lstStyle>
            <a:lvl1pPr>
              <a:defRPr sz="1200"/>
            </a:lvl1pPr>
            <a:lvl2pPr>
              <a:defRPr sz="1200"/>
            </a:lvl2pPr>
            <a:lvl3pPr>
              <a:defRPr sz="1200"/>
            </a:lvl3pPr>
            <a:lvl4pPr>
              <a:defRPr sz="1200"/>
            </a:lvl4pPr>
            <a:lvl5pPr>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5" name="Content Placeholder 2"/>
          <p:cNvSpPr>
            <a:spLocks noGrp="1"/>
          </p:cNvSpPr>
          <p:nvPr>
            <p:ph idx="27"/>
          </p:nvPr>
        </p:nvSpPr>
        <p:spPr>
          <a:xfrm>
            <a:off x="6311159" y="1406525"/>
            <a:ext cx="2394461" cy="4624388"/>
          </a:xfrm>
        </p:spPr>
        <p:txBody>
          <a:bodyPr/>
          <a:lstStyle>
            <a:lvl1pPr>
              <a:defRPr sz="1200"/>
            </a:lvl1pPr>
            <a:lvl2pPr>
              <a:defRPr sz="1200"/>
            </a:lvl2pPr>
            <a:lvl3pPr>
              <a:defRPr sz="1200"/>
            </a:lvl3pPr>
            <a:lvl4pPr>
              <a:defRPr sz="1200"/>
            </a:lvl4pPr>
            <a:lvl5pPr>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0" name="Rectangle 15"/>
          <p:cNvSpPr>
            <a:spLocks noChangeArrowheads="1"/>
          </p:cNvSpPr>
          <p:nvPr userDrawn="1"/>
        </p:nvSpPr>
        <p:spPr bwMode="gray">
          <a:xfrm>
            <a:off x="8128169" y="6477001"/>
            <a:ext cx="571405" cy="168275"/>
          </a:xfrm>
          <a:prstGeom prst="rect">
            <a:avLst/>
          </a:prstGeom>
          <a:noFill/>
          <a:ln>
            <a:noFill/>
          </a:ln>
          <a:effectLst/>
          <a:extLst>
            <a:ext uri="{909E8E84-426E-40DD-AFC4-6F175D3DCCD1}">
              <a14:hiddenFill xmlns:a14="http://schemas.microsoft.com/office/drawing/2010/main">
                <a:solidFill>
                  <a:srgbClr val="0057A6"/>
                </a:solidFill>
              </a14:hiddenFill>
            </a:ext>
            <a:ext uri="{91240B29-F687-4F45-9708-019B960494DF}">
              <a14:hiddenLine xmlns:a14="http://schemas.microsoft.com/office/drawing/2010/main" w="6350">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b">
            <a:spAutoFit/>
          </a:bodyPr>
          <a:lstStyle/>
          <a:p>
            <a:pPr algn="r" eaLnBrk="0" fontAlgn="base" hangingPunct="0">
              <a:spcBef>
                <a:spcPct val="0"/>
              </a:spcBef>
              <a:spcAft>
                <a:spcPct val="0"/>
              </a:spcAft>
            </a:pPr>
            <a:fld id="{2306E996-13B1-4F09-8F6B-3AC86B81501F}" type="slidenum">
              <a:rPr lang="en-GB" sz="1100" smtClean="0">
                <a:solidFill>
                  <a:srgbClr val="606060"/>
                </a:solidFill>
                <a:cs typeface="Arial" charset="0"/>
              </a:rPr>
              <a:pPr algn="r" eaLnBrk="0" fontAlgn="base" hangingPunct="0">
                <a:spcBef>
                  <a:spcPct val="0"/>
                </a:spcBef>
                <a:spcAft>
                  <a:spcPct val="0"/>
                </a:spcAft>
              </a:pPr>
              <a:t>‹#›</a:t>
            </a:fld>
            <a:endParaRPr lang="en-GB" sz="1100" dirty="0">
              <a:solidFill>
                <a:srgbClr val="606060"/>
              </a:solidFill>
              <a:cs typeface="Arial" charset="0"/>
            </a:endParaRPr>
          </a:p>
        </p:txBody>
      </p:sp>
      <p:sp>
        <p:nvSpPr>
          <p:cNvPr id="16" name="Copyright"/>
          <p:cNvSpPr txBox="1">
            <a:spLocks noChangeArrowheads="1"/>
          </p:cNvSpPr>
          <p:nvPr userDrawn="1"/>
        </p:nvSpPr>
        <p:spPr bwMode="gray">
          <a:xfrm>
            <a:off x="438380" y="6539141"/>
            <a:ext cx="681277" cy="1077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b">
            <a:spAutoFit/>
          </a:bodyPr>
          <a:lstStyle>
            <a:lvl1pPr algn="l">
              <a:defRPr>
                <a:solidFill>
                  <a:schemeClr val="tx1"/>
                </a:solidFill>
                <a:latin typeface="Arial" charset="0"/>
              </a:defRPr>
            </a:lvl1pPr>
            <a:lvl2pPr marL="742950" indent="-285750" algn="l">
              <a:defRPr>
                <a:solidFill>
                  <a:schemeClr val="tx1"/>
                </a:solidFill>
                <a:latin typeface="Arial" charset="0"/>
              </a:defRPr>
            </a:lvl2pPr>
            <a:lvl3pPr marL="1143000" indent="-228600" algn="l">
              <a:defRPr>
                <a:solidFill>
                  <a:schemeClr val="tx1"/>
                </a:solidFill>
                <a:latin typeface="Arial" charset="0"/>
              </a:defRPr>
            </a:lvl3pPr>
            <a:lvl4pPr marL="1600200" indent="-228600" algn="l">
              <a:defRPr>
                <a:solidFill>
                  <a:schemeClr val="tx1"/>
                </a:solidFill>
                <a:latin typeface="Arial" charset="0"/>
              </a:defRPr>
            </a:lvl4pPr>
            <a:lvl5pPr marL="2057400" indent="-228600" algn="l">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fontAlgn="base">
              <a:spcBef>
                <a:spcPct val="50000"/>
              </a:spcBef>
              <a:spcAft>
                <a:spcPct val="0"/>
              </a:spcAft>
            </a:pPr>
            <a:r>
              <a:rPr lang="en-GB" sz="700">
                <a:solidFill>
                  <a:srgbClr val="606060"/>
                </a:solidFill>
                <a:cs typeface="Arial" charset="0"/>
              </a:rPr>
              <a:t>© Oliver Wyman </a:t>
            </a:r>
            <a:endParaRPr lang="en-GB" sz="700" dirty="0">
              <a:solidFill>
                <a:srgbClr val="606060"/>
              </a:solidFill>
              <a:cs typeface="Arial" charset="0"/>
            </a:endParaRPr>
          </a:p>
        </p:txBody>
      </p:sp>
    </p:spTree>
    <p:extLst>
      <p:ext uri="{BB962C8B-B14F-4D97-AF65-F5344CB8AC3E}">
        <p14:creationId xmlns:p14="http://schemas.microsoft.com/office/powerpoint/2010/main" val="85336246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3 columns with headin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19" name="Rectangle 15"/>
          <p:cNvSpPr>
            <a:spLocks noChangeArrowheads="1"/>
          </p:cNvSpPr>
          <p:nvPr/>
        </p:nvSpPr>
        <p:spPr bwMode="gray">
          <a:xfrm>
            <a:off x="8128169" y="6477001"/>
            <a:ext cx="571405" cy="168275"/>
          </a:xfrm>
          <a:prstGeom prst="rect">
            <a:avLst/>
          </a:prstGeom>
          <a:noFill/>
          <a:ln>
            <a:noFill/>
          </a:ln>
          <a:effectLst/>
          <a:extLst>
            <a:ext uri="{909E8E84-426E-40DD-AFC4-6F175D3DCCD1}">
              <a14:hiddenFill xmlns:a14="http://schemas.microsoft.com/office/drawing/2010/main">
                <a:solidFill>
                  <a:srgbClr val="0057A6"/>
                </a:solidFill>
              </a14:hiddenFill>
            </a:ext>
            <a:ext uri="{91240B29-F687-4F45-9708-019B960494DF}">
              <a14:hiddenLine xmlns:a14="http://schemas.microsoft.com/office/drawing/2010/main" w="6350">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b">
            <a:spAutoFit/>
          </a:bodyPr>
          <a:lstStyle/>
          <a:p>
            <a:pPr algn="r" eaLnBrk="0" fontAlgn="base" hangingPunct="0">
              <a:spcBef>
                <a:spcPct val="0"/>
              </a:spcBef>
              <a:spcAft>
                <a:spcPct val="0"/>
              </a:spcAft>
            </a:pPr>
            <a:fld id="{2306E996-13B1-4F09-8F6B-3AC86B81501F}" type="slidenum">
              <a:rPr lang="en-GB" sz="1100" smtClean="0">
                <a:solidFill>
                  <a:srgbClr val="606060"/>
                </a:solidFill>
                <a:cs typeface="Arial" charset="0"/>
              </a:rPr>
              <a:pPr algn="r" eaLnBrk="0" fontAlgn="base" hangingPunct="0">
                <a:spcBef>
                  <a:spcPct val="0"/>
                </a:spcBef>
                <a:spcAft>
                  <a:spcPct val="0"/>
                </a:spcAft>
              </a:pPr>
              <a:t>‹#›</a:t>
            </a:fld>
            <a:endParaRPr lang="en-GB" sz="1100" dirty="0">
              <a:solidFill>
                <a:srgbClr val="606060"/>
              </a:solidFill>
              <a:cs typeface="Arial" charset="0"/>
            </a:endParaRPr>
          </a:p>
        </p:txBody>
      </p:sp>
      <p:sp>
        <p:nvSpPr>
          <p:cNvPr id="16" name="Content Placeholder 2"/>
          <p:cNvSpPr>
            <a:spLocks noGrp="1"/>
          </p:cNvSpPr>
          <p:nvPr>
            <p:ph idx="25"/>
          </p:nvPr>
        </p:nvSpPr>
        <p:spPr>
          <a:xfrm>
            <a:off x="430822" y="1937020"/>
            <a:ext cx="2394461" cy="4102360"/>
          </a:xfrm>
        </p:spPr>
        <p:txBody>
          <a:bodyPr/>
          <a:lstStyle>
            <a:lvl1pPr>
              <a:defRPr sz="1200"/>
            </a:lvl1pPr>
            <a:lvl2pPr>
              <a:defRPr sz="1200"/>
            </a:lvl2pPr>
            <a:lvl3pPr>
              <a:defRPr sz="1200"/>
            </a:lvl3pPr>
            <a:lvl4pPr>
              <a:defRPr sz="1200"/>
            </a:lvl4pPr>
            <a:lvl5pPr>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7" name="Content Placeholder 2"/>
          <p:cNvSpPr>
            <a:spLocks noGrp="1"/>
          </p:cNvSpPr>
          <p:nvPr>
            <p:ph idx="26"/>
          </p:nvPr>
        </p:nvSpPr>
        <p:spPr>
          <a:xfrm>
            <a:off x="3370991" y="1937020"/>
            <a:ext cx="2394461" cy="4102360"/>
          </a:xfrm>
        </p:spPr>
        <p:txBody>
          <a:bodyPr/>
          <a:lstStyle>
            <a:lvl1pPr>
              <a:defRPr sz="1200"/>
            </a:lvl1pPr>
            <a:lvl2pPr>
              <a:defRPr sz="1200"/>
            </a:lvl2pPr>
            <a:lvl3pPr>
              <a:defRPr sz="1200"/>
            </a:lvl3pPr>
            <a:lvl4pPr>
              <a:defRPr sz="1200"/>
            </a:lvl4pPr>
            <a:lvl5pPr>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8" name="Content Placeholder 2"/>
          <p:cNvSpPr>
            <a:spLocks noGrp="1"/>
          </p:cNvSpPr>
          <p:nvPr>
            <p:ph idx="27"/>
          </p:nvPr>
        </p:nvSpPr>
        <p:spPr>
          <a:xfrm>
            <a:off x="6311159" y="1937020"/>
            <a:ext cx="2394461" cy="4102360"/>
          </a:xfrm>
        </p:spPr>
        <p:txBody>
          <a:bodyPr/>
          <a:lstStyle>
            <a:lvl1pPr>
              <a:defRPr sz="1200"/>
            </a:lvl1pPr>
            <a:lvl2pPr>
              <a:defRPr sz="1200"/>
            </a:lvl2pPr>
            <a:lvl3pPr>
              <a:defRPr sz="1200"/>
            </a:lvl3pPr>
            <a:lvl4pPr>
              <a:defRPr sz="1200"/>
            </a:lvl4pPr>
            <a:lvl5pPr>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20" name="Text Placeholder 7"/>
          <p:cNvSpPr>
            <a:spLocks noGrp="1"/>
          </p:cNvSpPr>
          <p:nvPr>
            <p:ph type="body" sz="quarter" idx="11" hasCustomPrompt="1"/>
          </p:nvPr>
        </p:nvSpPr>
        <p:spPr>
          <a:xfrm>
            <a:off x="432333" y="1407584"/>
            <a:ext cx="2394461" cy="342900"/>
          </a:xfrm>
        </p:spPr>
        <p:txBody>
          <a:bodyPr/>
          <a:lstStyle>
            <a:lvl1pPr marL="0" indent="0">
              <a:spcBef>
                <a:spcPts val="0"/>
              </a:spcBef>
              <a:buNone/>
              <a:defRPr sz="1200" b="1">
                <a:solidFill>
                  <a:schemeClr val="accent1"/>
                </a:solidFill>
                <a:latin typeface="+mj-lt"/>
              </a:defRPr>
            </a:lvl1pPr>
            <a:lvl2pPr marL="0" indent="0">
              <a:spcBef>
                <a:spcPts val="0"/>
              </a:spcBef>
              <a:buNone/>
              <a:defRPr sz="1200" b="0" baseline="0">
                <a:solidFill>
                  <a:schemeClr val="accent1"/>
                </a:solidFill>
                <a:latin typeface="+mj-lt"/>
              </a:defRPr>
            </a:lvl2pPr>
          </a:lstStyle>
          <a:p>
            <a:pPr lvl="0"/>
            <a:r>
              <a:rPr lang="en-US" dirty="0"/>
              <a:t>Heading 12 </a:t>
            </a:r>
            <a:r>
              <a:rPr lang="en-US" dirty="0" err="1"/>
              <a:t>pt</a:t>
            </a:r>
            <a:endParaRPr lang="en-US" dirty="0"/>
          </a:p>
          <a:p>
            <a:pPr lvl="1"/>
            <a:r>
              <a:rPr lang="en-US" dirty="0"/>
              <a:t>Subheading 12 </a:t>
            </a:r>
            <a:r>
              <a:rPr lang="en-US" dirty="0" err="1"/>
              <a:t>pt</a:t>
            </a:r>
            <a:endParaRPr lang="en-US" dirty="0"/>
          </a:p>
        </p:txBody>
      </p:sp>
      <p:sp>
        <p:nvSpPr>
          <p:cNvPr id="21" name="Text Placeholder 7"/>
          <p:cNvSpPr>
            <a:spLocks noGrp="1"/>
          </p:cNvSpPr>
          <p:nvPr>
            <p:ph type="body" sz="quarter" idx="12" hasCustomPrompt="1"/>
          </p:nvPr>
        </p:nvSpPr>
        <p:spPr>
          <a:xfrm>
            <a:off x="6309647" y="1407584"/>
            <a:ext cx="2394461" cy="342900"/>
          </a:xfrm>
        </p:spPr>
        <p:txBody>
          <a:bodyPr/>
          <a:lstStyle>
            <a:lvl1pPr marL="0" indent="0">
              <a:spcBef>
                <a:spcPts val="0"/>
              </a:spcBef>
              <a:buNone/>
              <a:defRPr sz="1200" b="1">
                <a:solidFill>
                  <a:schemeClr val="accent1"/>
                </a:solidFill>
                <a:latin typeface="+mj-lt"/>
              </a:defRPr>
            </a:lvl1pPr>
            <a:lvl2pPr marL="0" indent="0">
              <a:spcBef>
                <a:spcPts val="0"/>
              </a:spcBef>
              <a:buNone/>
              <a:defRPr sz="1200" b="0" baseline="0">
                <a:solidFill>
                  <a:schemeClr val="accent1"/>
                </a:solidFill>
                <a:latin typeface="+mj-lt"/>
              </a:defRPr>
            </a:lvl2pPr>
          </a:lstStyle>
          <a:p>
            <a:pPr lvl="0"/>
            <a:r>
              <a:rPr lang="en-US" dirty="0"/>
              <a:t>Heading 12 </a:t>
            </a:r>
            <a:r>
              <a:rPr lang="en-US" dirty="0" err="1"/>
              <a:t>pt</a:t>
            </a:r>
            <a:endParaRPr lang="en-US" dirty="0"/>
          </a:p>
          <a:p>
            <a:pPr lvl="1"/>
            <a:r>
              <a:rPr lang="en-US" dirty="0"/>
              <a:t>Subheading 12 </a:t>
            </a:r>
            <a:r>
              <a:rPr lang="en-US" dirty="0" err="1"/>
              <a:t>pt</a:t>
            </a:r>
            <a:endParaRPr lang="en-US" dirty="0"/>
          </a:p>
        </p:txBody>
      </p:sp>
      <p:sp>
        <p:nvSpPr>
          <p:cNvPr id="22" name="Text Placeholder 7"/>
          <p:cNvSpPr>
            <a:spLocks noGrp="1"/>
          </p:cNvSpPr>
          <p:nvPr>
            <p:ph type="body" sz="quarter" idx="13" hasCustomPrompt="1"/>
          </p:nvPr>
        </p:nvSpPr>
        <p:spPr>
          <a:xfrm>
            <a:off x="3374013" y="1407584"/>
            <a:ext cx="2394461" cy="342900"/>
          </a:xfrm>
        </p:spPr>
        <p:txBody>
          <a:bodyPr/>
          <a:lstStyle>
            <a:lvl1pPr marL="0" indent="0">
              <a:spcBef>
                <a:spcPts val="0"/>
              </a:spcBef>
              <a:buNone/>
              <a:defRPr sz="1200" b="1">
                <a:solidFill>
                  <a:schemeClr val="accent1"/>
                </a:solidFill>
                <a:latin typeface="+mj-lt"/>
              </a:defRPr>
            </a:lvl1pPr>
            <a:lvl2pPr marL="0" indent="0">
              <a:spcBef>
                <a:spcPts val="0"/>
              </a:spcBef>
              <a:buNone/>
              <a:defRPr sz="1200" b="0" baseline="0">
                <a:solidFill>
                  <a:schemeClr val="accent1"/>
                </a:solidFill>
                <a:latin typeface="+mj-lt"/>
              </a:defRPr>
            </a:lvl2pPr>
          </a:lstStyle>
          <a:p>
            <a:pPr lvl="0"/>
            <a:r>
              <a:rPr lang="en-US" dirty="0"/>
              <a:t>Heading 12 </a:t>
            </a:r>
            <a:r>
              <a:rPr lang="en-US" dirty="0" err="1"/>
              <a:t>pt</a:t>
            </a:r>
            <a:endParaRPr lang="en-US" dirty="0"/>
          </a:p>
          <a:p>
            <a:pPr lvl="1"/>
            <a:r>
              <a:rPr lang="en-US" dirty="0"/>
              <a:t>Subheading 12 </a:t>
            </a:r>
            <a:r>
              <a:rPr lang="en-US" dirty="0" err="1"/>
              <a:t>pt</a:t>
            </a:r>
            <a:endParaRPr lang="en-US" dirty="0"/>
          </a:p>
        </p:txBody>
      </p:sp>
      <p:sp>
        <p:nvSpPr>
          <p:cNvPr id="12" name="Rectangle 15"/>
          <p:cNvSpPr>
            <a:spLocks noChangeArrowheads="1"/>
          </p:cNvSpPr>
          <p:nvPr userDrawn="1"/>
        </p:nvSpPr>
        <p:spPr bwMode="gray">
          <a:xfrm>
            <a:off x="8128169" y="6477001"/>
            <a:ext cx="571405" cy="168275"/>
          </a:xfrm>
          <a:prstGeom prst="rect">
            <a:avLst/>
          </a:prstGeom>
          <a:noFill/>
          <a:ln>
            <a:noFill/>
          </a:ln>
          <a:effectLst/>
          <a:extLst>
            <a:ext uri="{909E8E84-426E-40DD-AFC4-6F175D3DCCD1}">
              <a14:hiddenFill xmlns:a14="http://schemas.microsoft.com/office/drawing/2010/main">
                <a:solidFill>
                  <a:srgbClr val="0057A6"/>
                </a:solidFill>
              </a14:hiddenFill>
            </a:ext>
            <a:ext uri="{91240B29-F687-4F45-9708-019B960494DF}">
              <a14:hiddenLine xmlns:a14="http://schemas.microsoft.com/office/drawing/2010/main" w="6350">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b">
            <a:spAutoFit/>
          </a:bodyPr>
          <a:lstStyle/>
          <a:p>
            <a:pPr algn="r" eaLnBrk="0" fontAlgn="base" hangingPunct="0">
              <a:spcBef>
                <a:spcPct val="0"/>
              </a:spcBef>
              <a:spcAft>
                <a:spcPct val="0"/>
              </a:spcAft>
            </a:pPr>
            <a:fld id="{2306E996-13B1-4F09-8F6B-3AC86B81501F}" type="slidenum">
              <a:rPr lang="en-GB" sz="1100" smtClean="0">
                <a:solidFill>
                  <a:srgbClr val="606060"/>
                </a:solidFill>
                <a:cs typeface="Arial" charset="0"/>
              </a:rPr>
              <a:pPr algn="r" eaLnBrk="0" fontAlgn="base" hangingPunct="0">
                <a:spcBef>
                  <a:spcPct val="0"/>
                </a:spcBef>
                <a:spcAft>
                  <a:spcPct val="0"/>
                </a:spcAft>
              </a:pPr>
              <a:t>‹#›</a:t>
            </a:fld>
            <a:endParaRPr lang="en-GB" sz="1100" dirty="0">
              <a:solidFill>
                <a:srgbClr val="606060"/>
              </a:solidFill>
              <a:cs typeface="Arial" charset="0"/>
            </a:endParaRPr>
          </a:p>
        </p:txBody>
      </p:sp>
      <p:sp>
        <p:nvSpPr>
          <p:cNvPr id="23" name="Copyright"/>
          <p:cNvSpPr txBox="1">
            <a:spLocks noChangeArrowheads="1"/>
          </p:cNvSpPr>
          <p:nvPr userDrawn="1"/>
        </p:nvSpPr>
        <p:spPr bwMode="gray">
          <a:xfrm>
            <a:off x="438380" y="6539141"/>
            <a:ext cx="681277" cy="1077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b">
            <a:spAutoFit/>
          </a:bodyPr>
          <a:lstStyle>
            <a:lvl1pPr algn="l">
              <a:defRPr>
                <a:solidFill>
                  <a:schemeClr val="tx1"/>
                </a:solidFill>
                <a:latin typeface="Arial" charset="0"/>
              </a:defRPr>
            </a:lvl1pPr>
            <a:lvl2pPr marL="742950" indent="-285750" algn="l">
              <a:defRPr>
                <a:solidFill>
                  <a:schemeClr val="tx1"/>
                </a:solidFill>
                <a:latin typeface="Arial" charset="0"/>
              </a:defRPr>
            </a:lvl2pPr>
            <a:lvl3pPr marL="1143000" indent="-228600" algn="l">
              <a:defRPr>
                <a:solidFill>
                  <a:schemeClr val="tx1"/>
                </a:solidFill>
                <a:latin typeface="Arial" charset="0"/>
              </a:defRPr>
            </a:lvl3pPr>
            <a:lvl4pPr marL="1600200" indent="-228600" algn="l">
              <a:defRPr>
                <a:solidFill>
                  <a:schemeClr val="tx1"/>
                </a:solidFill>
                <a:latin typeface="Arial" charset="0"/>
              </a:defRPr>
            </a:lvl4pPr>
            <a:lvl5pPr marL="2057400" indent="-228600" algn="l">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fontAlgn="base">
              <a:spcBef>
                <a:spcPct val="50000"/>
              </a:spcBef>
              <a:spcAft>
                <a:spcPct val="0"/>
              </a:spcAft>
            </a:pPr>
            <a:r>
              <a:rPr lang="en-GB" sz="700">
                <a:solidFill>
                  <a:srgbClr val="606060"/>
                </a:solidFill>
                <a:cs typeface="Arial" charset="0"/>
              </a:rPr>
              <a:t>© Oliver Wyman </a:t>
            </a:r>
            <a:endParaRPr lang="en-GB" sz="700" dirty="0">
              <a:solidFill>
                <a:srgbClr val="606060"/>
              </a:solidFill>
              <a:cs typeface="Arial" charset="0"/>
            </a:endParaRPr>
          </a:p>
        </p:txBody>
      </p:sp>
    </p:spTree>
    <p:extLst>
      <p:ext uri="{BB962C8B-B14F-4D97-AF65-F5344CB8AC3E}">
        <p14:creationId xmlns:p14="http://schemas.microsoft.com/office/powerpoint/2010/main" val="68007102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6 textboxe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16" name="Rectangle 15"/>
          <p:cNvSpPr>
            <a:spLocks noChangeArrowheads="1"/>
          </p:cNvSpPr>
          <p:nvPr/>
        </p:nvSpPr>
        <p:spPr bwMode="gray">
          <a:xfrm>
            <a:off x="8128169" y="6477001"/>
            <a:ext cx="571405" cy="168275"/>
          </a:xfrm>
          <a:prstGeom prst="rect">
            <a:avLst/>
          </a:prstGeom>
          <a:noFill/>
          <a:ln>
            <a:noFill/>
          </a:ln>
          <a:effectLst/>
          <a:extLst>
            <a:ext uri="{909E8E84-426E-40DD-AFC4-6F175D3DCCD1}">
              <a14:hiddenFill xmlns:a14="http://schemas.microsoft.com/office/drawing/2010/main">
                <a:solidFill>
                  <a:srgbClr val="0057A6"/>
                </a:solidFill>
              </a14:hiddenFill>
            </a:ext>
            <a:ext uri="{91240B29-F687-4F45-9708-019B960494DF}">
              <a14:hiddenLine xmlns:a14="http://schemas.microsoft.com/office/drawing/2010/main" w="6350">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b">
            <a:spAutoFit/>
          </a:bodyPr>
          <a:lstStyle/>
          <a:p>
            <a:pPr algn="r" eaLnBrk="0" fontAlgn="base" hangingPunct="0">
              <a:spcBef>
                <a:spcPct val="0"/>
              </a:spcBef>
              <a:spcAft>
                <a:spcPct val="0"/>
              </a:spcAft>
            </a:pPr>
            <a:fld id="{2306E996-13B1-4F09-8F6B-3AC86B81501F}" type="slidenum">
              <a:rPr lang="en-GB" sz="1100" smtClean="0">
                <a:solidFill>
                  <a:srgbClr val="606060"/>
                </a:solidFill>
                <a:cs typeface="Arial" charset="0"/>
              </a:rPr>
              <a:pPr algn="r" eaLnBrk="0" fontAlgn="base" hangingPunct="0">
                <a:spcBef>
                  <a:spcPct val="0"/>
                </a:spcBef>
                <a:spcAft>
                  <a:spcPct val="0"/>
                </a:spcAft>
              </a:pPr>
              <a:t>‹#›</a:t>
            </a:fld>
            <a:endParaRPr lang="en-GB" sz="1100" dirty="0">
              <a:solidFill>
                <a:srgbClr val="606060"/>
              </a:solidFill>
              <a:cs typeface="Arial" charset="0"/>
            </a:endParaRPr>
          </a:p>
        </p:txBody>
      </p:sp>
      <p:sp>
        <p:nvSpPr>
          <p:cNvPr id="14" name="Content Placeholder 2"/>
          <p:cNvSpPr>
            <a:spLocks noGrp="1"/>
          </p:cNvSpPr>
          <p:nvPr>
            <p:ph idx="26"/>
          </p:nvPr>
        </p:nvSpPr>
        <p:spPr>
          <a:xfrm>
            <a:off x="430822" y="1406526"/>
            <a:ext cx="2394461" cy="2139423"/>
          </a:xfrm>
        </p:spPr>
        <p:txBody>
          <a:bodyPr/>
          <a:lstStyle>
            <a:lvl1pPr marL="119063" indent="-119063">
              <a:tabLst/>
              <a:defRPr sz="1000"/>
            </a:lvl1pPr>
            <a:lvl2pPr marL="228600" indent="-109538">
              <a:defRPr sz="1000"/>
            </a:lvl2pPr>
            <a:lvl3pPr marL="347663" indent="-119063">
              <a:defRPr sz="1000"/>
            </a:lvl3pPr>
            <a:lvl4pPr marL="457200" indent="-109538">
              <a:defRPr sz="1000"/>
            </a:lvl4pPr>
            <a:lvl5pPr marL="576263" indent="-119063">
              <a:defRPr sz="10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8" name="Content Placeholder 2"/>
          <p:cNvSpPr>
            <a:spLocks noGrp="1"/>
          </p:cNvSpPr>
          <p:nvPr>
            <p:ph idx="33"/>
          </p:nvPr>
        </p:nvSpPr>
        <p:spPr>
          <a:xfrm>
            <a:off x="3370991" y="1406526"/>
            <a:ext cx="2394461" cy="2139423"/>
          </a:xfrm>
        </p:spPr>
        <p:txBody>
          <a:bodyPr/>
          <a:lstStyle>
            <a:lvl1pPr marL="119063" indent="-119063">
              <a:tabLst/>
              <a:defRPr sz="1000"/>
            </a:lvl1pPr>
            <a:lvl2pPr marL="228600" indent="-109538">
              <a:defRPr sz="1000"/>
            </a:lvl2pPr>
            <a:lvl3pPr marL="347663" indent="-119063">
              <a:defRPr sz="1000"/>
            </a:lvl3pPr>
            <a:lvl4pPr marL="457200" indent="-109538">
              <a:defRPr sz="1000"/>
            </a:lvl4pPr>
            <a:lvl5pPr marL="576263" indent="-119063">
              <a:defRPr sz="10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20" name="Content Placeholder 2"/>
          <p:cNvSpPr>
            <a:spLocks noGrp="1"/>
          </p:cNvSpPr>
          <p:nvPr>
            <p:ph idx="34"/>
          </p:nvPr>
        </p:nvSpPr>
        <p:spPr>
          <a:xfrm>
            <a:off x="6311159" y="1406526"/>
            <a:ext cx="2394461" cy="2139423"/>
          </a:xfrm>
        </p:spPr>
        <p:txBody>
          <a:bodyPr/>
          <a:lstStyle>
            <a:lvl1pPr marL="119063" indent="-119063">
              <a:tabLst/>
              <a:defRPr sz="1000"/>
            </a:lvl1pPr>
            <a:lvl2pPr marL="228600" indent="-109538">
              <a:defRPr sz="1000"/>
            </a:lvl2pPr>
            <a:lvl3pPr marL="347663" indent="-119063">
              <a:defRPr sz="1000"/>
            </a:lvl3pPr>
            <a:lvl4pPr marL="457200" indent="-109538">
              <a:defRPr sz="1000"/>
            </a:lvl4pPr>
            <a:lvl5pPr marL="576263" indent="-119063">
              <a:defRPr sz="10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21" name="Content Placeholder 2"/>
          <p:cNvSpPr>
            <a:spLocks noGrp="1"/>
          </p:cNvSpPr>
          <p:nvPr>
            <p:ph idx="35"/>
          </p:nvPr>
        </p:nvSpPr>
        <p:spPr>
          <a:xfrm>
            <a:off x="430822" y="3886729"/>
            <a:ext cx="2394461" cy="2139423"/>
          </a:xfrm>
        </p:spPr>
        <p:txBody>
          <a:bodyPr/>
          <a:lstStyle>
            <a:lvl1pPr marL="119063" indent="-119063">
              <a:tabLst/>
              <a:defRPr sz="1000"/>
            </a:lvl1pPr>
            <a:lvl2pPr marL="228600" indent="-109538">
              <a:defRPr sz="1000"/>
            </a:lvl2pPr>
            <a:lvl3pPr marL="347663" indent="-119063">
              <a:defRPr sz="1000"/>
            </a:lvl3pPr>
            <a:lvl4pPr marL="457200" indent="-109538">
              <a:defRPr sz="1000"/>
            </a:lvl4pPr>
            <a:lvl5pPr marL="576263" indent="-119063">
              <a:defRPr sz="10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22" name="Content Placeholder 2"/>
          <p:cNvSpPr>
            <a:spLocks noGrp="1"/>
          </p:cNvSpPr>
          <p:nvPr>
            <p:ph idx="36"/>
          </p:nvPr>
        </p:nvSpPr>
        <p:spPr>
          <a:xfrm>
            <a:off x="3370991" y="3886729"/>
            <a:ext cx="2394461" cy="2139423"/>
          </a:xfrm>
        </p:spPr>
        <p:txBody>
          <a:bodyPr/>
          <a:lstStyle>
            <a:lvl1pPr marL="119063" indent="-119063">
              <a:tabLst/>
              <a:defRPr sz="1000"/>
            </a:lvl1pPr>
            <a:lvl2pPr marL="228600" indent="-109538">
              <a:defRPr sz="1000"/>
            </a:lvl2pPr>
            <a:lvl3pPr marL="347663" indent="-119063">
              <a:defRPr sz="1000"/>
            </a:lvl3pPr>
            <a:lvl4pPr marL="457200" indent="-109538">
              <a:defRPr sz="1000"/>
            </a:lvl4pPr>
            <a:lvl5pPr marL="576263" indent="-119063">
              <a:defRPr sz="10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25" name="Content Placeholder 2"/>
          <p:cNvSpPr>
            <a:spLocks noGrp="1"/>
          </p:cNvSpPr>
          <p:nvPr>
            <p:ph idx="37"/>
          </p:nvPr>
        </p:nvSpPr>
        <p:spPr>
          <a:xfrm>
            <a:off x="6311159" y="3886729"/>
            <a:ext cx="2394461" cy="2139423"/>
          </a:xfrm>
        </p:spPr>
        <p:txBody>
          <a:bodyPr/>
          <a:lstStyle>
            <a:lvl1pPr marL="119063" indent="-119063">
              <a:tabLst/>
              <a:defRPr sz="1000"/>
            </a:lvl1pPr>
            <a:lvl2pPr marL="228600" indent="-109538">
              <a:defRPr sz="1000"/>
            </a:lvl2pPr>
            <a:lvl3pPr marL="347663" indent="-119063">
              <a:defRPr sz="1000"/>
            </a:lvl3pPr>
            <a:lvl4pPr marL="457200" indent="-109538">
              <a:defRPr sz="1000"/>
            </a:lvl4pPr>
            <a:lvl5pPr marL="576263" indent="-119063">
              <a:defRPr sz="10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2" name="Rectangle 11"/>
          <p:cNvSpPr>
            <a:spLocks noChangeArrowheads="1"/>
          </p:cNvSpPr>
          <p:nvPr userDrawn="1"/>
        </p:nvSpPr>
        <p:spPr bwMode="gray">
          <a:xfrm>
            <a:off x="8128169" y="6477001"/>
            <a:ext cx="571405" cy="168275"/>
          </a:xfrm>
          <a:prstGeom prst="rect">
            <a:avLst/>
          </a:prstGeom>
          <a:noFill/>
          <a:ln>
            <a:noFill/>
          </a:ln>
          <a:effectLst/>
          <a:extLst>
            <a:ext uri="{909E8E84-426E-40DD-AFC4-6F175D3DCCD1}">
              <a14:hiddenFill xmlns:a14="http://schemas.microsoft.com/office/drawing/2010/main">
                <a:solidFill>
                  <a:srgbClr val="0057A6"/>
                </a:solidFill>
              </a14:hiddenFill>
            </a:ext>
            <a:ext uri="{91240B29-F687-4F45-9708-019B960494DF}">
              <a14:hiddenLine xmlns:a14="http://schemas.microsoft.com/office/drawing/2010/main" w="6350">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b">
            <a:spAutoFit/>
          </a:bodyPr>
          <a:lstStyle/>
          <a:p>
            <a:pPr algn="r" eaLnBrk="0" fontAlgn="base" hangingPunct="0">
              <a:spcBef>
                <a:spcPct val="0"/>
              </a:spcBef>
              <a:spcAft>
                <a:spcPct val="0"/>
              </a:spcAft>
            </a:pPr>
            <a:fld id="{2306E996-13B1-4F09-8F6B-3AC86B81501F}" type="slidenum">
              <a:rPr lang="en-GB" sz="1100" smtClean="0">
                <a:solidFill>
                  <a:srgbClr val="606060"/>
                </a:solidFill>
                <a:cs typeface="Arial" charset="0"/>
              </a:rPr>
              <a:pPr algn="r" eaLnBrk="0" fontAlgn="base" hangingPunct="0">
                <a:spcBef>
                  <a:spcPct val="0"/>
                </a:spcBef>
                <a:spcAft>
                  <a:spcPct val="0"/>
                </a:spcAft>
              </a:pPr>
              <a:t>‹#›</a:t>
            </a:fld>
            <a:endParaRPr lang="en-GB" sz="1100" dirty="0">
              <a:solidFill>
                <a:srgbClr val="606060"/>
              </a:solidFill>
              <a:cs typeface="Arial" charset="0"/>
            </a:endParaRPr>
          </a:p>
        </p:txBody>
      </p:sp>
      <p:sp>
        <p:nvSpPr>
          <p:cNvPr id="19" name="Copyright"/>
          <p:cNvSpPr txBox="1">
            <a:spLocks noChangeArrowheads="1"/>
          </p:cNvSpPr>
          <p:nvPr userDrawn="1"/>
        </p:nvSpPr>
        <p:spPr bwMode="gray">
          <a:xfrm>
            <a:off x="438380" y="6539141"/>
            <a:ext cx="681277" cy="1077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b">
            <a:spAutoFit/>
          </a:bodyPr>
          <a:lstStyle>
            <a:lvl1pPr algn="l">
              <a:defRPr>
                <a:solidFill>
                  <a:schemeClr val="tx1"/>
                </a:solidFill>
                <a:latin typeface="Arial" charset="0"/>
              </a:defRPr>
            </a:lvl1pPr>
            <a:lvl2pPr marL="742950" indent="-285750" algn="l">
              <a:defRPr>
                <a:solidFill>
                  <a:schemeClr val="tx1"/>
                </a:solidFill>
                <a:latin typeface="Arial" charset="0"/>
              </a:defRPr>
            </a:lvl2pPr>
            <a:lvl3pPr marL="1143000" indent="-228600" algn="l">
              <a:defRPr>
                <a:solidFill>
                  <a:schemeClr val="tx1"/>
                </a:solidFill>
                <a:latin typeface="Arial" charset="0"/>
              </a:defRPr>
            </a:lvl3pPr>
            <a:lvl4pPr marL="1600200" indent="-228600" algn="l">
              <a:defRPr>
                <a:solidFill>
                  <a:schemeClr val="tx1"/>
                </a:solidFill>
                <a:latin typeface="Arial" charset="0"/>
              </a:defRPr>
            </a:lvl4pPr>
            <a:lvl5pPr marL="2057400" indent="-228600" algn="l">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fontAlgn="base">
              <a:spcBef>
                <a:spcPct val="50000"/>
              </a:spcBef>
              <a:spcAft>
                <a:spcPct val="0"/>
              </a:spcAft>
            </a:pPr>
            <a:r>
              <a:rPr lang="en-GB" sz="700">
                <a:solidFill>
                  <a:srgbClr val="606060"/>
                </a:solidFill>
                <a:cs typeface="Arial" charset="0"/>
              </a:rPr>
              <a:t>© Oliver Wyman </a:t>
            </a:r>
            <a:endParaRPr lang="en-GB" sz="700" dirty="0">
              <a:solidFill>
                <a:srgbClr val="606060"/>
              </a:solidFill>
              <a:cs typeface="Arial" charset="0"/>
            </a:endParaRPr>
          </a:p>
        </p:txBody>
      </p:sp>
    </p:spTree>
    <p:extLst>
      <p:ext uri="{BB962C8B-B14F-4D97-AF65-F5344CB8AC3E}">
        <p14:creationId xmlns:p14="http://schemas.microsoft.com/office/powerpoint/2010/main" val="196640503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6 textboxes with headin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21" name="Rectangle 15"/>
          <p:cNvSpPr>
            <a:spLocks noChangeArrowheads="1"/>
          </p:cNvSpPr>
          <p:nvPr/>
        </p:nvSpPr>
        <p:spPr bwMode="gray">
          <a:xfrm>
            <a:off x="8128169" y="6477001"/>
            <a:ext cx="571405" cy="168275"/>
          </a:xfrm>
          <a:prstGeom prst="rect">
            <a:avLst/>
          </a:prstGeom>
          <a:noFill/>
          <a:ln>
            <a:noFill/>
          </a:ln>
          <a:effectLst/>
          <a:extLst>
            <a:ext uri="{909E8E84-426E-40DD-AFC4-6F175D3DCCD1}">
              <a14:hiddenFill xmlns:a14="http://schemas.microsoft.com/office/drawing/2010/main">
                <a:solidFill>
                  <a:srgbClr val="0057A6"/>
                </a:solidFill>
              </a14:hiddenFill>
            </a:ext>
            <a:ext uri="{91240B29-F687-4F45-9708-019B960494DF}">
              <a14:hiddenLine xmlns:a14="http://schemas.microsoft.com/office/drawing/2010/main" w="6350">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b">
            <a:spAutoFit/>
          </a:bodyPr>
          <a:lstStyle/>
          <a:p>
            <a:pPr algn="r" eaLnBrk="0" fontAlgn="base" hangingPunct="0">
              <a:spcBef>
                <a:spcPct val="0"/>
              </a:spcBef>
              <a:spcAft>
                <a:spcPct val="0"/>
              </a:spcAft>
            </a:pPr>
            <a:fld id="{2306E996-13B1-4F09-8F6B-3AC86B81501F}" type="slidenum">
              <a:rPr lang="en-GB" sz="1100" smtClean="0">
                <a:solidFill>
                  <a:srgbClr val="606060"/>
                </a:solidFill>
                <a:cs typeface="Arial" charset="0"/>
              </a:rPr>
              <a:pPr algn="r" eaLnBrk="0" fontAlgn="base" hangingPunct="0">
                <a:spcBef>
                  <a:spcPct val="0"/>
                </a:spcBef>
                <a:spcAft>
                  <a:spcPct val="0"/>
                </a:spcAft>
              </a:pPr>
              <a:t>‹#›</a:t>
            </a:fld>
            <a:endParaRPr lang="en-GB" sz="1100" dirty="0">
              <a:solidFill>
                <a:srgbClr val="606060"/>
              </a:solidFill>
              <a:cs typeface="Arial" charset="0"/>
            </a:endParaRPr>
          </a:p>
        </p:txBody>
      </p:sp>
      <p:sp>
        <p:nvSpPr>
          <p:cNvPr id="25" name="Text Placeholder 19"/>
          <p:cNvSpPr>
            <a:spLocks noGrp="1"/>
          </p:cNvSpPr>
          <p:nvPr>
            <p:ph type="body" sz="quarter" idx="15" hasCustomPrompt="1"/>
          </p:nvPr>
        </p:nvSpPr>
        <p:spPr>
          <a:xfrm>
            <a:off x="432333" y="1406525"/>
            <a:ext cx="2394461" cy="336550"/>
          </a:xfrm>
        </p:spPr>
        <p:txBody>
          <a:bodyPr/>
          <a:lstStyle>
            <a:lvl1pPr marL="0" indent="0">
              <a:spcBef>
                <a:spcPts val="0"/>
              </a:spcBef>
              <a:buNone/>
              <a:defRPr sz="1000" b="1">
                <a:solidFill>
                  <a:schemeClr val="accent1"/>
                </a:solidFill>
                <a:latin typeface="+mj-lt"/>
              </a:defRPr>
            </a:lvl1pPr>
            <a:lvl2pPr marL="0" indent="0">
              <a:spcBef>
                <a:spcPts val="0"/>
              </a:spcBef>
              <a:buNone/>
              <a:defRPr sz="1000">
                <a:solidFill>
                  <a:schemeClr val="accent1"/>
                </a:solidFill>
              </a:defRPr>
            </a:lvl2pPr>
            <a:lvl3pPr>
              <a:defRPr sz="1000">
                <a:solidFill>
                  <a:schemeClr val="accent2"/>
                </a:solidFill>
              </a:defRPr>
            </a:lvl3pPr>
            <a:lvl4pPr>
              <a:defRPr sz="1000">
                <a:solidFill>
                  <a:schemeClr val="accent2"/>
                </a:solidFill>
              </a:defRPr>
            </a:lvl4pPr>
            <a:lvl5pPr>
              <a:defRPr sz="1000">
                <a:solidFill>
                  <a:schemeClr val="accent2"/>
                </a:solidFill>
              </a:defRPr>
            </a:lvl5pPr>
          </a:lstStyle>
          <a:p>
            <a:pPr lvl="0"/>
            <a:r>
              <a:rPr lang="en-US" dirty="0"/>
              <a:t>Heading 10 </a:t>
            </a:r>
            <a:r>
              <a:rPr lang="en-US" dirty="0" err="1"/>
              <a:t>pt</a:t>
            </a:r>
            <a:endParaRPr lang="en-US" dirty="0"/>
          </a:p>
          <a:p>
            <a:pPr lvl="1"/>
            <a:r>
              <a:rPr lang="en-US" dirty="0"/>
              <a:t>Subheading 10 </a:t>
            </a:r>
            <a:r>
              <a:rPr lang="en-US" dirty="0" err="1"/>
              <a:t>pt</a:t>
            </a:r>
            <a:endParaRPr lang="en-US" dirty="0"/>
          </a:p>
        </p:txBody>
      </p:sp>
      <p:sp>
        <p:nvSpPr>
          <p:cNvPr id="26" name="Text Placeholder 19"/>
          <p:cNvSpPr>
            <a:spLocks noGrp="1"/>
          </p:cNvSpPr>
          <p:nvPr>
            <p:ph type="body" sz="quarter" idx="16" hasCustomPrompt="1"/>
          </p:nvPr>
        </p:nvSpPr>
        <p:spPr>
          <a:xfrm>
            <a:off x="6309647" y="1406525"/>
            <a:ext cx="2394461" cy="336550"/>
          </a:xfrm>
        </p:spPr>
        <p:txBody>
          <a:bodyPr/>
          <a:lstStyle>
            <a:lvl1pPr marL="0" indent="0">
              <a:spcBef>
                <a:spcPts val="0"/>
              </a:spcBef>
              <a:buNone/>
              <a:defRPr sz="1000" b="1">
                <a:solidFill>
                  <a:schemeClr val="accent1"/>
                </a:solidFill>
                <a:latin typeface="+mj-lt"/>
              </a:defRPr>
            </a:lvl1pPr>
            <a:lvl2pPr marL="0" indent="0">
              <a:spcBef>
                <a:spcPts val="0"/>
              </a:spcBef>
              <a:buNone/>
              <a:defRPr sz="1000">
                <a:solidFill>
                  <a:schemeClr val="accent1"/>
                </a:solidFill>
              </a:defRPr>
            </a:lvl2pPr>
            <a:lvl3pPr>
              <a:defRPr sz="1000">
                <a:solidFill>
                  <a:schemeClr val="accent2"/>
                </a:solidFill>
              </a:defRPr>
            </a:lvl3pPr>
            <a:lvl4pPr>
              <a:defRPr sz="1000">
                <a:solidFill>
                  <a:schemeClr val="accent2"/>
                </a:solidFill>
              </a:defRPr>
            </a:lvl4pPr>
            <a:lvl5pPr>
              <a:defRPr sz="1000">
                <a:solidFill>
                  <a:schemeClr val="accent2"/>
                </a:solidFill>
              </a:defRPr>
            </a:lvl5pPr>
          </a:lstStyle>
          <a:p>
            <a:pPr lvl="0"/>
            <a:r>
              <a:rPr lang="en-US" dirty="0"/>
              <a:t>Heading 10 </a:t>
            </a:r>
            <a:r>
              <a:rPr lang="en-US" dirty="0" err="1"/>
              <a:t>pt</a:t>
            </a:r>
            <a:endParaRPr lang="en-US" dirty="0"/>
          </a:p>
          <a:p>
            <a:pPr lvl="1"/>
            <a:r>
              <a:rPr lang="en-US" dirty="0"/>
              <a:t>Subheading 10 </a:t>
            </a:r>
            <a:r>
              <a:rPr lang="en-US" dirty="0" err="1"/>
              <a:t>pt</a:t>
            </a:r>
            <a:endParaRPr lang="en-US" dirty="0"/>
          </a:p>
        </p:txBody>
      </p:sp>
      <p:sp>
        <p:nvSpPr>
          <p:cNvPr id="27" name="Text Placeholder 19"/>
          <p:cNvSpPr>
            <a:spLocks noGrp="1"/>
          </p:cNvSpPr>
          <p:nvPr>
            <p:ph type="body" sz="quarter" idx="17" hasCustomPrompt="1"/>
          </p:nvPr>
        </p:nvSpPr>
        <p:spPr>
          <a:xfrm>
            <a:off x="3374013" y="1406525"/>
            <a:ext cx="2394461" cy="336550"/>
          </a:xfrm>
        </p:spPr>
        <p:txBody>
          <a:bodyPr/>
          <a:lstStyle>
            <a:lvl1pPr marL="0" indent="0">
              <a:spcBef>
                <a:spcPts val="0"/>
              </a:spcBef>
              <a:buNone/>
              <a:defRPr sz="1000" b="1">
                <a:solidFill>
                  <a:schemeClr val="accent1"/>
                </a:solidFill>
                <a:latin typeface="+mj-lt"/>
              </a:defRPr>
            </a:lvl1pPr>
            <a:lvl2pPr marL="0" indent="0">
              <a:spcBef>
                <a:spcPts val="0"/>
              </a:spcBef>
              <a:buNone/>
              <a:defRPr sz="1000">
                <a:solidFill>
                  <a:schemeClr val="accent1"/>
                </a:solidFill>
              </a:defRPr>
            </a:lvl2pPr>
            <a:lvl3pPr>
              <a:defRPr sz="1000">
                <a:solidFill>
                  <a:schemeClr val="accent2"/>
                </a:solidFill>
              </a:defRPr>
            </a:lvl3pPr>
            <a:lvl4pPr>
              <a:defRPr sz="1000">
                <a:solidFill>
                  <a:schemeClr val="accent2"/>
                </a:solidFill>
              </a:defRPr>
            </a:lvl4pPr>
            <a:lvl5pPr>
              <a:defRPr sz="1000">
                <a:solidFill>
                  <a:schemeClr val="accent2"/>
                </a:solidFill>
              </a:defRPr>
            </a:lvl5pPr>
          </a:lstStyle>
          <a:p>
            <a:pPr lvl="0"/>
            <a:r>
              <a:rPr lang="en-US" dirty="0"/>
              <a:t>Heading 10 </a:t>
            </a:r>
            <a:r>
              <a:rPr lang="en-US" dirty="0" err="1"/>
              <a:t>pt</a:t>
            </a:r>
            <a:endParaRPr lang="en-US" dirty="0"/>
          </a:p>
          <a:p>
            <a:pPr lvl="1"/>
            <a:r>
              <a:rPr lang="en-US" dirty="0"/>
              <a:t>Subheading 10 </a:t>
            </a:r>
            <a:r>
              <a:rPr lang="en-US" dirty="0" err="1"/>
              <a:t>pt</a:t>
            </a:r>
            <a:endParaRPr lang="en-US" dirty="0"/>
          </a:p>
        </p:txBody>
      </p:sp>
      <p:sp>
        <p:nvSpPr>
          <p:cNvPr id="28" name="Text Placeholder 19"/>
          <p:cNvSpPr>
            <a:spLocks noGrp="1"/>
          </p:cNvSpPr>
          <p:nvPr>
            <p:ph type="body" sz="quarter" idx="22" hasCustomPrompt="1"/>
          </p:nvPr>
        </p:nvSpPr>
        <p:spPr>
          <a:xfrm>
            <a:off x="6309647" y="3902218"/>
            <a:ext cx="2394461" cy="336550"/>
          </a:xfrm>
        </p:spPr>
        <p:txBody>
          <a:bodyPr/>
          <a:lstStyle>
            <a:lvl1pPr marL="0" indent="0">
              <a:spcBef>
                <a:spcPts val="0"/>
              </a:spcBef>
              <a:buNone/>
              <a:defRPr sz="1000" b="1">
                <a:solidFill>
                  <a:schemeClr val="accent1"/>
                </a:solidFill>
                <a:latin typeface="+mj-lt"/>
              </a:defRPr>
            </a:lvl1pPr>
            <a:lvl2pPr marL="0" indent="0">
              <a:spcBef>
                <a:spcPts val="0"/>
              </a:spcBef>
              <a:buNone/>
              <a:defRPr sz="1000">
                <a:solidFill>
                  <a:schemeClr val="accent1"/>
                </a:solidFill>
              </a:defRPr>
            </a:lvl2pPr>
            <a:lvl3pPr>
              <a:defRPr sz="1000">
                <a:solidFill>
                  <a:schemeClr val="accent2"/>
                </a:solidFill>
              </a:defRPr>
            </a:lvl3pPr>
            <a:lvl4pPr>
              <a:defRPr sz="1000">
                <a:solidFill>
                  <a:schemeClr val="accent2"/>
                </a:solidFill>
              </a:defRPr>
            </a:lvl4pPr>
            <a:lvl5pPr>
              <a:defRPr sz="1000">
                <a:solidFill>
                  <a:schemeClr val="accent2"/>
                </a:solidFill>
              </a:defRPr>
            </a:lvl5pPr>
          </a:lstStyle>
          <a:p>
            <a:pPr lvl="0"/>
            <a:r>
              <a:rPr lang="en-US" dirty="0"/>
              <a:t>Heading 10 </a:t>
            </a:r>
            <a:r>
              <a:rPr lang="en-US" dirty="0" err="1"/>
              <a:t>pt</a:t>
            </a:r>
            <a:endParaRPr lang="en-US" dirty="0"/>
          </a:p>
          <a:p>
            <a:pPr lvl="1"/>
            <a:r>
              <a:rPr lang="en-US" dirty="0"/>
              <a:t>Subheading 10 </a:t>
            </a:r>
            <a:r>
              <a:rPr lang="en-US" dirty="0" err="1"/>
              <a:t>pt</a:t>
            </a:r>
            <a:endParaRPr lang="en-US" dirty="0"/>
          </a:p>
        </p:txBody>
      </p:sp>
      <p:sp>
        <p:nvSpPr>
          <p:cNvPr id="29" name="Text Placeholder 19"/>
          <p:cNvSpPr>
            <a:spLocks noGrp="1"/>
          </p:cNvSpPr>
          <p:nvPr>
            <p:ph type="body" sz="quarter" idx="24" hasCustomPrompt="1"/>
          </p:nvPr>
        </p:nvSpPr>
        <p:spPr>
          <a:xfrm>
            <a:off x="432333" y="3902218"/>
            <a:ext cx="2394461" cy="336550"/>
          </a:xfrm>
        </p:spPr>
        <p:txBody>
          <a:bodyPr/>
          <a:lstStyle>
            <a:lvl1pPr marL="0" indent="0">
              <a:spcBef>
                <a:spcPts val="0"/>
              </a:spcBef>
              <a:buNone/>
              <a:defRPr sz="1000" b="1">
                <a:solidFill>
                  <a:schemeClr val="accent1"/>
                </a:solidFill>
                <a:latin typeface="+mj-lt"/>
              </a:defRPr>
            </a:lvl1pPr>
            <a:lvl2pPr marL="0" indent="0">
              <a:spcBef>
                <a:spcPts val="0"/>
              </a:spcBef>
              <a:buNone/>
              <a:defRPr sz="1000">
                <a:solidFill>
                  <a:schemeClr val="accent1"/>
                </a:solidFill>
              </a:defRPr>
            </a:lvl2pPr>
            <a:lvl3pPr>
              <a:defRPr sz="1000">
                <a:solidFill>
                  <a:schemeClr val="accent2"/>
                </a:solidFill>
              </a:defRPr>
            </a:lvl3pPr>
            <a:lvl4pPr>
              <a:defRPr sz="1000">
                <a:solidFill>
                  <a:schemeClr val="accent2"/>
                </a:solidFill>
              </a:defRPr>
            </a:lvl4pPr>
            <a:lvl5pPr>
              <a:defRPr sz="1000">
                <a:solidFill>
                  <a:schemeClr val="accent2"/>
                </a:solidFill>
              </a:defRPr>
            </a:lvl5pPr>
          </a:lstStyle>
          <a:p>
            <a:pPr lvl="0"/>
            <a:r>
              <a:rPr lang="en-US" dirty="0"/>
              <a:t>Heading 10 </a:t>
            </a:r>
            <a:r>
              <a:rPr lang="en-US" dirty="0" err="1"/>
              <a:t>pt</a:t>
            </a:r>
            <a:endParaRPr lang="en-US" dirty="0"/>
          </a:p>
          <a:p>
            <a:pPr lvl="1"/>
            <a:r>
              <a:rPr lang="en-US" dirty="0"/>
              <a:t>Subheading 10 </a:t>
            </a:r>
            <a:r>
              <a:rPr lang="en-US" dirty="0" err="1"/>
              <a:t>pt</a:t>
            </a:r>
            <a:endParaRPr lang="en-US" dirty="0"/>
          </a:p>
        </p:txBody>
      </p:sp>
      <p:sp>
        <p:nvSpPr>
          <p:cNvPr id="32" name="Text Placeholder 19"/>
          <p:cNvSpPr>
            <a:spLocks noGrp="1"/>
          </p:cNvSpPr>
          <p:nvPr>
            <p:ph type="body" sz="quarter" idx="26" hasCustomPrompt="1"/>
          </p:nvPr>
        </p:nvSpPr>
        <p:spPr>
          <a:xfrm>
            <a:off x="3374013" y="3902218"/>
            <a:ext cx="2394461" cy="336550"/>
          </a:xfrm>
        </p:spPr>
        <p:txBody>
          <a:bodyPr/>
          <a:lstStyle>
            <a:lvl1pPr marL="0" indent="0">
              <a:spcBef>
                <a:spcPts val="0"/>
              </a:spcBef>
              <a:buNone/>
              <a:defRPr sz="1000" b="1">
                <a:solidFill>
                  <a:schemeClr val="accent1"/>
                </a:solidFill>
                <a:latin typeface="+mj-lt"/>
              </a:defRPr>
            </a:lvl1pPr>
            <a:lvl2pPr marL="0" indent="0">
              <a:spcBef>
                <a:spcPts val="0"/>
              </a:spcBef>
              <a:buNone/>
              <a:defRPr sz="1000">
                <a:solidFill>
                  <a:schemeClr val="accent1"/>
                </a:solidFill>
              </a:defRPr>
            </a:lvl2pPr>
            <a:lvl3pPr>
              <a:defRPr sz="1000">
                <a:solidFill>
                  <a:schemeClr val="accent2"/>
                </a:solidFill>
              </a:defRPr>
            </a:lvl3pPr>
            <a:lvl4pPr>
              <a:defRPr sz="1000">
                <a:solidFill>
                  <a:schemeClr val="accent2"/>
                </a:solidFill>
              </a:defRPr>
            </a:lvl4pPr>
            <a:lvl5pPr>
              <a:defRPr sz="1000">
                <a:solidFill>
                  <a:schemeClr val="accent2"/>
                </a:solidFill>
              </a:defRPr>
            </a:lvl5pPr>
          </a:lstStyle>
          <a:p>
            <a:pPr lvl="0"/>
            <a:r>
              <a:rPr lang="en-US" dirty="0"/>
              <a:t>Heading 10 </a:t>
            </a:r>
            <a:r>
              <a:rPr lang="en-US" dirty="0" err="1"/>
              <a:t>pt</a:t>
            </a:r>
            <a:endParaRPr lang="en-US" dirty="0"/>
          </a:p>
          <a:p>
            <a:pPr lvl="1"/>
            <a:r>
              <a:rPr lang="en-US" dirty="0"/>
              <a:t>Subheading 10 </a:t>
            </a:r>
            <a:r>
              <a:rPr lang="en-US" dirty="0" err="1"/>
              <a:t>pt</a:t>
            </a:r>
            <a:endParaRPr lang="en-US" dirty="0"/>
          </a:p>
        </p:txBody>
      </p:sp>
      <p:sp>
        <p:nvSpPr>
          <p:cNvPr id="33" name="Content Placeholder 2"/>
          <p:cNvSpPr>
            <a:spLocks noGrp="1"/>
          </p:cNvSpPr>
          <p:nvPr>
            <p:ph idx="27"/>
          </p:nvPr>
        </p:nvSpPr>
        <p:spPr>
          <a:xfrm>
            <a:off x="430822" y="1870075"/>
            <a:ext cx="2394461" cy="1660382"/>
          </a:xfrm>
        </p:spPr>
        <p:txBody>
          <a:bodyPr/>
          <a:lstStyle>
            <a:lvl1pPr marL="119063" indent="-119063">
              <a:defRPr sz="1000"/>
            </a:lvl1pPr>
            <a:lvl2pPr marL="228600" indent="-109538">
              <a:defRPr sz="1000"/>
            </a:lvl2pPr>
            <a:lvl3pPr marL="287338" indent="-58738">
              <a:defRPr sz="1000"/>
            </a:lvl3pPr>
            <a:lvl4pPr marL="457200" indent="-109538">
              <a:defRPr sz="1000"/>
            </a:lvl4pPr>
            <a:lvl5pPr marL="576263" indent="-119063">
              <a:tabLst/>
              <a:defRPr sz="10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34" name="Content Placeholder 2"/>
          <p:cNvSpPr>
            <a:spLocks noGrp="1"/>
          </p:cNvSpPr>
          <p:nvPr>
            <p:ph idx="33"/>
          </p:nvPr>
        </p:nvSpPr>
        <p:spPr>
          <a:xfrm>
            <a:off x="3370991" y="1870075"/>
            <a:ext cx="2394461" cy="1660382"/>
          </a:xfrm>
        </p:spPr>
        <p:txBody>
          <a:bodyPr/>
          <a:lstStyle>
            <a:lvl1pPr marL="119063" indent="-119063">
              <a:defRPr sz="1000"/>
            </a:lvl1pPr>
            <a:lvl2pPr marL="228600" indent="-109538">
              <a:defRPr sz="1000"/>
            </a:lvl2pPr>
            <a:lvl3pPr marL="287338" indent="-58738">
              <a:defRPr sz="1000"/>
            </a:lvl3pPr>
            <a:lvl4pPr marL="457200" indent="-109538">
              <a:defRPr sz="1000"/>
            </a:lvl4pPr>
            <a:lvl5pPr marL="576263" indent="-119063">
              <a:tabLst/>
              <a:defRPr sz="10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35" name="Content Placeholder 2"/>
          <p:cNvSpPr>
            <a:spLocks noGrp="1"/>
          </p:cNvSpPr>
          <p:nvPr>
            <p:ph idx="34"/>
          </p:nvPr>
        </p:nvSpPr>
        <p:spPr>
          <a:xfrm>
            <a:off x="6311159" y="1870075"/>
            <a:ext cx="2394461" cy="1660382"/>
          </a:xfrm>
        </p:spPr>
        <p:txBody>
          <a:bodyPr/>
          <a:lstStyle>
            <a:lvl1pPr marL="119063" indent="-119063">
              <a:defRPr sz="1000"/>
            </a:lvl1pPr>
            <a:lvl2pPr marL="228600" indent="-109538">
              <a:defRPr sz="1000"/>
            </a:lvl2pPr>
            <a:lvl3pPr marL="287338" indent="-58738">
              <a:defRPr sz="1000"/>
            </a:lvl3pPr>
            <a:lvl4pPr marL="457200" indent="-109538">
              <a:defRPr sz="1000"/>
            </a:lvl4pPr>
            <a:lvl5pPr marL="576263" indent="-119063">
              <a:tabLst/>
              <a:defRPr sz="10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36" name="Content Placeholder 2"/>
          <p:cNvSpPr>
            <a:spLocks noGrp="1"/>
          </p:cNvSpPr>
          <p:nvPr>
            <p:ph idx="35"/>
          </p:nvPr>
        </p:nvSpPr>
        <p:spPr>
          <a:xfrm>
            <a:off x="430822" y="4365768"/>
            <a:ext cx="2394461" cy="1660382"/>
          </a:xfrm>
        </p:spPr>
        <p:txBody>
          <a:bodyPr/>
          <a:lstStyle>
            <a:lvl1pPr marL="119063" indent="-119063">
              <a:defRPr sz="1000"/>
            </a:lvl1pPr>
            <a:lvl2pPr marL="228600" indent="-109538">
              <a:defRPr sz="1000"/>
            </a:lvl2pPr>
            <a:lvl3pPr marL="287338" indent="-58738">
              <a:defRPr sz="1000"/>
            </a:lvl3pPr>
            <a:lvl4pPr marL="457200" indent="-109538">
              <a:defRPr sz="1000"/>
            </a:lvl4pPr>
            <a:lvl5pPr marL="576263" indent="-119063">
              <a:tabLst/>
              <a:defRPr sz="10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37" name="Content Placeholder 2"/>
          <p:cNvSpPr>
            <a:spLocks noGrp="1"/>
          </p:cNvSpPr>
          <p:nvPr>
            <p:ph idx="36"/>
          </p:nvPr>
        </p:nvSpPr>
        <p:spPr>
          <a:xfrm>
            <a:off x="3370991" y="4365768"/>
            <a:ext cx="2394461" cy="1660382"/>
          </a:xfrm>
        </p:spPr>
        <p:txBody>
          <a:bodyPr/>
          <a:lstStyle>
            <a:lvl1pPr marL="119063" indent="-119063">
              <a:defRPr sz="1000"/>
            </a:lvl1pPr>
            <a:lvl2pPr marL="228600" indent="-109538">
              <a:defRPr sz="1000"/>
            </a:lvl2pPr>
            <a:lvl3pPr marL="287338" indent="-58738">
              <a:defRPr sz="1000"/>
            </a:lvl3pPr>
            <a:lvl4pPr marL="457200" indent="-109538">
              <a:defRPr sz="1000"/>
            </a:lvl4pPr>
            <a:lvl5pPr marL="576263" indent="-119063">
              <a:tabLst/>
              <a:defRPr sz="10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38" name="Content Placeholder 2"/>
          <p:cNvSpPr>
            <a:spLocks noGrp="1"/>
          </p:cNvSpPr>
          <p:nvPr>
            <p:ph idx="37"/>
          </p:nvPr>
        </p:nvSpPr>
        <p:spPr>
          <a:xfrm>
            <a:off x="6311159" y="4365768"/>
            <a:ext cx="2394461" cy="1660382"/>
          </a:xfrm>
        </p:spPr>
        <p:txBody>
          <a:bodyPr/>
          <a:lstStyle>
            <a:lvl1pPr marL="119063" indent="-119063">
              <a:defRPr sz="1000"/>
            </a:lvl1pPr>
            <a:lvl2pPr marL="228600" indent="-109538">
              <a:defRPr sz="1000"/>
            </a:lvl2pPr>
            <a:lvl3pPr marL="287338" indent="-58738">
              <a:defRPr sz="1000"/>
            </a:lvl3pPr>
            <a:lvl4pPr marL="457200" indent="-109538">
              <a:defRPr sz="1000"/>
            </a:lvl4pPr>
            <a:lvl5pPr marL="576263" indent="-119063">
              <a:tabLst/>
              <a:defRPr sz="10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8" name="Rectangle 15"/>
          <p:cNvSpPr>
            <a:spLocks noChangeArrowheads="1"/>
          </p:cNvSpPr>
          <p:nvPr userDrawn="1"/>
        </p:nvSpPr>
        <p:spPr bwMode="gray">
          <a:xfrm>
            <a:off x="8128169" y="6477001"/>
            <a:ext cx="571405" cy="168275"/>
          </a:xfrm>
          <a:prstGeom prst="rect">
            <a:avLst/>
          </a:prstGeom>
          <a:noFill/>
          <a:ln>
            <a:noFill/>
          </a:ln>
          <a:effectLst/>
          <a:extLst>
            <a:ext uri="{909E8E84-426E-40DD-AFC4-6F175D3DCCD1}">
              <a14:hiddenFill xmlns:a14="http://schemas.microsoft.com/office/drawing/2010/main">
                <a:solidFill>
                  <a:srgbClr val="0057A6"/>
                </a:solidFill>
              </a14:hiddenFill>
            </a:ext>
            <a:ext uri="{91240B29-F687-4F45-9708-019B960494DF}">
              <a14:hiddenLine xmlns:a14="http://schemas.microsoft.com/office/drawing/2010/main" w="6350">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b">
            <a:spAutoFit/>
          </a:bodyPr>
          <a:lstStyle/>
          <a:p>
            <a:pPr algn="r" eaLnBrk="0" fontAlgn="base" hangingPunct="0">
              <a:spcBef>
                <a:spcPct val="0"/>
              </a:spcBef>
              <a:spcAft>
                <a:spcPct val="0"/>
              </a:spcAft>
            </a:pPr>
            <a:fld id="{2306E996-13B1-4F09-8F6B-3AC86B81501F}" type="slidenum">
              <a:rPr lang="en-GB" sz="1100" smtClean="0">
                <a:solidFill>
                  <a:srgbClr val="606060"/>
                </a:solidFill>
                <a:cs typeface="Arial" charset="0"/>
              </a:rPr>
              <a:pPr algn="r" eaLnBrk="0" fontAlgn="base" hangingPunct="0">
                <a:spcBef>
                  <a:spcPct val="0"/>
                </a:spcBef>
                <a:spcAft>
                  <a:spcPct val="0"/>
                </a:spcAft>
              </a:pPr>
              <a:t>‹#›</a:t>
            </a:fld>
            <a:endParaRPr lang="en-GB" sz="1100" dirty="0">
              <a:solidFill>
                <a:srgbClr val="606060"/>
              </a:solidFill>
              <a:cs typeface="Arial" charset="0"/>
            </a:endParaRPr>
          </a:p>
        </p:txBody>
      </p:sp>
      <p:sp>
        <p:nvSpPr>
          <p:cNvPr id="23" name="Copyright"/>
          <p:cNvSpPr txBox="1">
            <a:spLocks noChangeArrowheads="1"/>
          </p:cNvSpPr>
          <p:nvPr userDrawn="1"/>
        </p:nvSpPr>
        <p:spPr bwMode="gray">
          <a:xfrm>
            <a:off x="438380" y="6539141"/>
            <a:ext cx="681277" cy="1077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b">
            <a:spAutoFit/>
          </a:bodyPr>
          <a:lstStyle>
            <a:lvl1pPr algn="l">
              <a:defRPr>
                <a:solidFill>
                  <a:schemeClr val="tx1"/>
                </a:solidFill>
                <a:latin typeface="Arial" charset="0"/>
              </a:defRPr>
            </a:lvl1pPr>
            <a:lvl2pPr marL="742950" indent="-285750" algn="l">
              <a:defRPr>
                <a:solidFill>
                  <a:schemeClr val="tx1"/>
                </a:solidFill>
                <a:latin typeface="Arial" charset="0"/>
              </a:defRPr>
            </a:lvl2pPr>
            <a:lvl3pPr marL="1143000" indent="-228600" algn="l">
              <a:defRPr>
                <a:solidFill>
                  <a:schemeClr val="tx1"/>
                </a:solidFill>
                <a:latin typeface="Arial" charset="0"/>
              </a:defRPr>
            </a:lvl3pPr>
            <a:lvl4pPr marL="1600200" indent="-228600" algn="l">
              <a:defRPr>
                <a:solidFill>
                  <a:schemeClr val="tx1"/>
                </a:solidFill>
                <a:latin typeface="Arial" charset="0"/>
              </a:defRPr>
            </a:lvl4pPr>
            <a:lvl5pPr marL="2057400" indent="-228600" algn="l">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fontAlgn="base">
              <a:spcBef>
                <a:spcPct val="50000"/>
              </a:spcBef>
              <a:spcAft>
                <a:spcPct val="0"/>
              </a:spcAft>
            </a:pPr>
            <a:r>
              <a:rPr lang="en-GB" sz="700">
                <a:solidFill>
                  <a:srgbClr val="606060"/>
                </a:solidFill>
                <a:cs typeface="Arial" charset="0"/>
              </a:rPr>
              <a:t>© Oliver Wyman </a:t>
            </a:r>
            <a:endParaRPr lang="en-GB" sz="700" dirty="0">
              <a:solidFill>
                <a:srgbClr val="606060"/>
              </a:solidFill>
              <a:cs typeface="Arial" charset="0"/>
            </a:endParaRPr>
          </a:p>
        </p:txBody>
      </p:sp>
    </p:spTree>
    <p:extLst>
      <p:ext uri="{BB962C8B-B14F-4D97-AF65-F5344CB8AC3E}">
        <p14:creationId xmlns:p14="http://schemas.microsoft.com/office/powerpoint/2010/main" val="357867947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8 textboxe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25" name="Rectangle 15"/>
          <p:cNvSpPr>
            <a:spLocks noChangeArrowheads="1"/>
          </p:cNvSpPr>
          <p:nvPr/>
        </p:nvSpPr>
        <p:spPr bwMode="gray">
          <a:xfrm>
            <a:off x="8128169" y="6477001"/>
            <a:ext cx="571405" cy="168275"/>
          </a:xfrm>
          <a:prstGeom prst="rect">
            <a:avLst/>
          </a:prstGeom>
          <a:noFill/>
          <a:ln>
            <a:noFill/>
          </a:ln>
          <a:effectLst/>
          <a:extLst>
            <a:ext uri="{909E8E84-426E-40DD-AFC4-6F175D3DCCD1}">
              <a14:hiddenFill xmlns:a14="http://schemas.microsoft.com/office/drawing/2010/main">
                <a:solidFill>
                  <a:srgbClr val="0057A6"/>
                </a:solidFill>
              </a14:hiddenFill>
            </a:ext>
            <a:ext uri="{91240B29-F687-4F45-9708-019B960494DF}">
              <a14:hiddenLine xmlns:a14="http://schemas.microsoft.com/office/drawing/2010/main" w="6350">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b">
            <a:spAutoFit/>
          </a:bodyPr>
          <a:lstStyle/>
          <a:p>
            <a:pPr algn="r" eaLnBrk="0" fontAlgn="base" hangingPunct="0">
              <a:spcBef>
                <a:spcPct val="0"/>
              </a:spcBef>
              <a:spcAft>
                <a:spcPct val="0"/>
              </a:spcAft>
            </a:pPr>
            <a:fld id="{2306E996-13B1-4F09-8F6B-3AC86B81501F}" type="slidenum">
              <a:rPr lang="en-GB" sz="1100" smtClean="0">
                <a:solidFill>
                  <a:srgbClr val="606060"/>
                </a:solidFill>
                <a:cs typeface="Arial" charset="0"/>
              </a:rPr>
              <a:pPr algn="r" eaLnBrk="0" fontAlgn="base" hangingPunct="0">
                <a:spcBef>
                  <a:spcPct val="0"/>
                </a:spcBef>
                <a:spcAft>
                  <a:spcPct val="0"/>
                </a:spcAft>
              </a:pPr>
              <a:t>‹#›</a:t>
            </a:fld>
            <a:endParaRPr lang="en-GB" sz="1100" dirty="0">
              <a:solidFill>
                <a:srgbClr val="606060"/>
              </a:solidFill>
              <a:cs typeface="Arial" charset="0"/>
            </a:endParaRPr>
          </a:p>
        </p:txBody>
      </p:sp>
      <p:sp>
        <p:nvSpPr>
          <p:cNvPr id="14" name="Content Placeholder 2"/>
          <p:cNvSpPr>
            <a:spLocks noGrp="1"/>
          </p:cNvSpPr>
          <p:nvPr>
            <p:ph idx="34"/>
          </p:nvPr>
        </p:nvSpPr>
        <p:spPr>
          <a:xfrm>
            <a:off x="430822" y="1406526"/>
            <a:ext cx="1789799" cy="2114645"/>
          </a:xfrm>
        </p:spPr>
        <p:txBody>
          <a:bodyPr/>
          <a:lstStyle>
            <a:lvl1pPr marL="119063" indent="-119063">
              <a:defRPr sz="1000"/>
            </a:lvl1pPr>
            <a:lvl2pPr marL="228600" indent="-109538">
              <a:defRPr sz="1000"/>
            </a:lvl2pPr>
            <a:lvl3pPr marL="347663" indent="-119063">
              <a:defRPr sz="1000"/>
            </a:lvl3pPr>
            <a:lvl4pPr marL="457200" indent="-109538">
              <a:tabLst/>
              <a:defRPr sz="1000"/>
            </a:lvl4pPr>
            <a:lvl5pPr marL="576263" indent="-119063">
              <a:defRPr sz="10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6" name="Content Placeholder 2"/>
          <p:cNvSpPr>
            <a:spLocks noGrp="1"/>
          </p:cNvSpPr>
          <p:nvPr>
            <p:ph idx="43"/>
          </p:nvPr>
        </p:nvSpPr>
        <p:spPr>
          <a:xfrm>
            <a:off x="2590473" y="1406526"/>
            <a:ext cx="1789799" cy="2114645"/>
          </a:xfrm>
        </p:spPr>
        <p:txBody>
          <a:bodyPr/>
          <a:lstStyle>
            <a:lvl1pPr marL="119063" indent="-119063">
              <a:defRPr sz="1000"/>
            </a:lvl1pPr>
            <a:lvl2pPr marL="228600" indent="-109538">
              <a:defRPr sz="1000"/>
            </a:lvl2pPr>
            <a:lvl3pPr marL="347663" indent="-119063">
              <a:defRPr sz="1000"/>
            </a:lvl3pPr>
            <a:lvl4pPr marL="457200" indent="-109538">
              <a:tabLst/>
              <a:defRPr sz="1000"/>
            </a:lvl4pPr>
            <a:lvl5pPr marL="576263" indent="-119063">
              <a:defRPr sz="10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8" name="Content Placeholder 2"/>
          <p:cNvSpPr>
            <a:spLocks noGrp="1"/>
          </p:cNvSpPr>
          <p:nvPr>
            <p:ph idx="44"/>
          </p:nvPr>
        </p:nvSpPr>
        <p:spPr>
          <a:xfrm>
            <a:off x="4750123" y="1406526"/>
            <a:ext cx="1789799" cy="2114645"/>
          </a:xfrm>
        </p:spPr>
        <p:txBody>
          <a:bodyPr/>
          <a:lstStyle>
            <a:lvl1pPr marL="119063" indent="-119063">
              <a:defRPr sz="1000"/>
            </a:lvl1pPr>
            <a:lvl2pPr marL="228600" indent="-109538">
              <a:defRPr sz="1000"/>
            </a:lvl2pPr>
            <a:lvl3pPr marL="347663" indent="-119063">
              <a:defRPr sz="1000"/>
            </a:lvl3pPr>
            <a:lvl4pPr marL="457200" indent="-109538">
              <a:tabLst/>
              <a:defRPr sz="1000"/>
            </a:lvl4pPr>
            <a:lvl5pPr marL="576263" indent="-119063">
              <a:defRPr sz="10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21" name="Content Placeholder 2"/>
          <p:cNvSpPr>
            <a:spLocks noGrp="1"/>
          </p:cNvSpPr>
          <p:nvPr>
            <p:ph idx="45"/>
          </p:nvPr>
        </p:nvSpPr>
        <p:spPr>
          <a:xfrm>
            <a:off x="6909774" y="1406526"/>
            <a:ext cx="1789799" cy="2114645"/>
          </a:xfrm>
        </p:spPr>
        <p:txBody>
          <a:bodyPr/>
          <a:lstStyle>
            <a:lvl1pPr marL="119063" indent="-119063">
              <a:defRPr sz="1000"/>
            </a:lvl1pPr>
            <a:lvl2pPr marL="228600" indent="-109538">
              <a:defRPr sz="1000"/>
            </a:lvl2pPr>
            <a:lvl3pPr marL="347663" indent="-119063">
              <a:defRPr sz="1000"/>
            </a:lvl3pPr>
            <a:lvl4pPr marL="457200" indent="-109538">
              <a:tabLst/>
              <a:defRPr sz="1000"/>
            </a:lvl4pPr>
            <a:lvl5pPr marL="576263" indent="-119063">
              <a:defRPr sz="10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22" name="Content Placeholder 2"/>
          <p:cNvSpPr>
            <a:spLocks noGrp="1"/>
          </p:cNvSpPr>
          <p:nvPr>
            <p:ph idx="46"/>
          </p:nvPr>
        </p:nvSpPr>
        <p:spPr>
          <a:xfrm>
            <a:off x="430822" y="3911506"/>
            <a:ext cx="1789799" cy="2114645"/>
          </a:xfrm>
        </p:spPr>
        <p:txBody>
          <a:bodyPr/>
          <a:lstStyle>
            <a:lvl1pPr marL="119063" indent="-119063">
              <a:defRPr sz="1000"/>
            </a:lvl1pPr>
            <a:lvl2pPr marL="228600" indent="-109538">
              <a:defRPr sz="1000"/>
            </a:lvl2pPr>
            <a:lvl3pPr marL="347663" indent="-119063">
              <a:defRPr sz="1000"/>
            </a:lvl3pPr>
            <a:lvl4pPr marL="457200" indent="-109538">
              <a:tabLst/>
              <a:defRPr sz="1000"/>
            </a:lvl4pPr>
            <a:lvl5pPr marL="576263" indent="-119063">
              <a:defRPr sz="10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23" name="Content Placeholder 2"/>
          <p:cNvSpPr>
            <a:spLocks noGrp="1"/>
          </p:cNvSpPr>
          <p:nvPr>
            <p:ph idx="47"/>
          </p:nvPr>
        </p:nvSpPr>
        <p:spPr>
          <a:xfrm>
            <a:off x="2590473" y="3911506"/>
            <a:ext cx="1789799" cy="2114645"/>
          </a:xfrm>
        </p:spPr>
        <p:txBody>
          <a:bodyPr/>
          <a:lstStyle>
            <a:lvl1pPr marL="119063" indent="-119063">
              <a:defRPr sz="1000"/>
            </a:lvl1pPr>
            <a:lvl2pPr marL="228600" indent="-109538">
              <a:defRPr sz="1000"/>
            </a:lvl2pPr>
            <a:lvl3pPr marL="347663" indent="-119063">
              <a:defRPr sz="1000"/>
            </a:lvl3pPr>
            <a:lvl4pPr marL="457200" indent="-109538">
              <a:tabLst/>
              <a:defRPr sz="1000"/>
            </a:lvl4pPr>
            <a:lvl5pPr marL="576263" indent="-119063">
              <a:defRPr sz="10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24" name="Content Placeholder 2"/>
          <p:cNvSpPr>
            <a:spLocks noGrp="1"/>
          </p:cNvSpPr>
          <p:nvPr>
            <p:ph idx="48"/>
          </p:nvPr>
        </p:nvSpPr>
        <p:spPr>
          <a:xfrm>
            <a:off x="4750123" y="3911506"/>
            <a:ext cx="1789799" cy="2114645"/>
          </a:xfrm>
        </p:spPr>
        <p:txBody>
          <a:bodyPr/>
          <a:lstStyle>
            <a:lvl1pPr marL="119063" indent="-119063">
              <a:defRPr sz="1000"/>
            </a:lvl1pPr>
            <a:lvl2pPr marL="228600" indent="-109538">
              <a:defRPr sz="1000"/>
            </a:lvl2pPr>
            <a:lvl3pPr marL="347663" indent="-119063">
              <a:defRPr sz="1000"/>
            </a:lvl3pPr>
            <a:lvl4pPr marL="457200" indent="-109538">
              <a:tabLst/>
              <a:defRPr sz="1000"/>
            </a:lvl4pPr>
            <a:lvl5pPr marL="576263" indent="-119063">
              <a:defRPr sz="10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30" name="Content Placeholder 2"/>
          <p:cNvSpPr>
            <a:spLocks noGrp="1"/>
          </p:cNvSpPr>
          <p:nvPr>
            <p:ph idx="49"/>
          </p:nvPr>
        </p:nvSpPr>
        <p:spPr>
          <a:xfrm>
            <a:off x="6909774" y="3911506"/>
            <a:ext cx="1789799" cy="2114645"/>
          </a:xfrm>
        </p:spPr>
        <p:txBody>
          <a:bodyPr/>
          <a:lstStyle>
            <a:lvl1pPr marL="119063" indent="-119063">
              <a:defRPr sz="1000"/>
            </a:lvl1pPr>
            <a:lvl2pPr marL="228600" indent="-109538">
              <a:defRPr sz="1000"/>
            </a:lvl2pPr>
            <a:lvl3pPr marL="347663" indent="-119063">
              <a:defRPr sz="1000"/>
            </a:lvl3pPr>
            <a:lvl4pPr marL="457200" indent="-109538">
              <a:tabLst/>
              <a:defRPr sz="1000"/>
            </a:lvl4pPr>
            <a:lvl5pPr marL="576263" indent="-119063">
              <a:defRPr sz="10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7" name="Rectangle 15"/>
          <p:cNvSpPr>
            <a:spLocks noChangeArrowheads="1"/>
          </p:cNvSpPr>
          <p:nvPr userDrawn="1"/>
        </p:nvSpPr>
        <p:spPr bwMode="gray">
          <a:xfrm>
            <a:off x="8128169" y="6477001"/>
            <a:ext cx="571405" cy="168275"/>
          </a:xfrm>
          <a:prstGeom prst="rect">
            <a:avLst/>
          </a:prstGeom>
          <a:noFill/>
          <a:ln>
            <a:noFill/>
          </a:ln>
          <a:effectLst/>
          <a:extLst>
            <a:ext uri="{909E8E84-426E-40DD-AFC4-6F175D3DCCD1}">
              <a14:hiddenFill xmlns:a14="http://schemas.microsoft.com/office/drawing/2010/main">
                <a:solidFill>
                  <a:srgbClr val="0057A6"/>
                </a:solidFill>
              </a14:hiddenFill>
            </a:ext>
            <a:ext uri="{91240B29-F687-4F45-9708-019B960494DF}">
              <a14:hiddenLine xmlns:a14="http://schemas.microsoft.com/office/drawing/2010/main" w="6350">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b">
            <a:spAutoFit/>
          </a:bodyPr>
          <a:lstStyle/>
          <a:p>
            <a:pPr algn="r" eaLnBrk="0" fontAlgn="base" hangingPunct="0">
              <a:spcBef>
                <a:spcPct val="0"/>
              </a:spcBef>
              <a:spcAft>
                <a:spcPct val="0"/>
              </a:spcAft>
            </a:pPr>
            <a:fld id="{2306E996-13B1-4F09-8F6B-3AC86B81501F}" type="slidenum">
              <a:rPr lang="en-GB" sz="1100" smtClean="0">
                <a:solidFill>
                  <a:srgbClr val="606060"/>
                </a:solidFill>
                <a:cs typeface="Arial" charset="0"/>
              </a:rPr>
              <a:pPr algn="r" eaLnBrk="0" fontAlgn="base" hangingPunct="0">
                <a:spcBef>
                  <a:spcPct val="0"/>
                </a:spcBef>
                <a:spcAft>
                  <a:spcPct val="0"/>
                </a:spcAft>
              </a:pPr>
              <a:t>‹#›</a:t>
            </a:fld>
            <a:endParaRPr lang="en-GB" sz="1100" dirty="0">
              <a:solidFill>
                <a:srgbClr val="606060"/>
              </a:solidFill>
              <a:cs typeface="Arial" charset="0"/>
            </a:endParaRPr>
          </a:p>
        </p:txBody>
      </p:sp>
      <p:sp>
        <p:nvSpPr>
          <p:cNvPr id="26" name="Copyright"/>
          <p:cNvSpPr txBox="1">
            <a:spLocks noChangeArrowheads="1"/>
          </p:cNvSpPr>
          <p:nvPr userDrawn="1"/>
        </p:nvSpPr>
        <p:spPr bwMode="gray">
          <a:xfrm>
            <a:off x="438380" y="6539141"/>
            <a:ext cx="681277" cy="1077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b">
            <a:spAutoFit/>
          </a:bodyPr>
          <a:lstStyle>
            <a:lvl1pPr algn="l">
              <a:defRPr>
                <a:solidFill>
                  <a:schemeClr val="tx1"/>
                </a:solidFill>
                <a:latin typeface="Arial" charset="0"/>
              </a:defRPr>
            </a:lvl1pPr>
            <a:lvl2pPr marL="742950" indent="-285750" algn="l">
              <a:defRPr>
                <a:solidFill>
                  <a:schemeClr val="tx1"/>
                </a:solidFill>
                <a:latin typeface="Arial" charset="0"/>
              </a:defRPr>
            </a:lvl2pPr>
            <a:lvl3pPr marL="1143000" indent="-228600" algn="l">
              <a:defRPr>
                <a:solidFill>
                  <a:schemeClr val="tx1"/>
                </a:solidFill>
                <a:latin typeface="Arial" charset="0"/>
              </a:defRPr>
            </a:lvl3pPr>
            <a:lvl4pPr marL="1600200" indent="-228600" algn="l">
              <a:defRPr>
                <a:solidFill>
                  <a:schemeClr val="tx1"/>
                </a:solidFill>
                <a:latin typeface="Arial" charset="0"/>
              </a:defRPr>
            </a:lvl4pPr>
            <a:lvl5pPr marL="2057400" indent="-228600" algn="l">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fontAlgn="base">
              <a:spcBef>
                <a:spcPct val="50000"/>
              </a:spcBef>
              <a:spcAft>
                <a:spcPct val="0"/>
              </a:spcAft>
            </a:pPr>
            <a:r>
              <a:rPr lang="en-GB" sz="700">
                <a:solidFill>
                  <a:srgbClr val="606060"/>
                </a:solidFill>
                <a:cs typeface="Arial" charset="0"/>
              </a:rPr>
              <a:t>© Oliver Wyman </a:t>
            </a:r>
            <a:endParaRPr lang="en-GB" sz="700" dirty="0">
              <a:solidFill>
                <a:srgbClr val="606060"/>
              </a:solidFill>
              <a:cs typeface="Arial" charset="0"/>
            </a:endParaRPr>
          </a:p>
        </p:txBody>
      </p:sp>
    </p:spTree>
    <p:extLst>
      <p:ext uri="{BB962C8B-B14F-4D97-AF65-F5344CB8AC3E}">
        <p14:creationId xmlns:p14="http://schemas.microsoft.com/office/powerpoint/2010/main" val="296849305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8 textboxes with headin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dirty="0"/>
          </a:p>
        </p:txBody>
      </p:sp>
      <p:sp>
        <p:nvSpPr>
          <p:cNvPr id="4" name="Rectangle 15"/>
          <p:cNvSpPr>
            <a:spLocks noChangeArrowheads="1"/>
          </p:cNvSpPr>
          <p:nvPr/>
        </p:nvSpPr>
        <p:spPr bwMode="gray">
          <a:xfrm>
            <a:off x="8128169" y="6477001"/>
            <a:ext cx="571405" cy="168275"/>
          </a:xfrm>
          <a:prstGeom prst="rect">
            <a:avLst/>
          </a:prstGeom>
          <a:noFill/>
          <a:ln>
            <a:noFill/>
          </a:ln>
          <a:effectLst/>
          <a:extLst>
            <a:ext uri="{909E8E84-426E-40DD-AFC4-6F175D3DCCD1}">
              <a14:hiddenFill xmlns:a14="http://schemas.microsoft.com/office/drawing/2010/main">
                <a:solidFill>
                  <a:srgbClr val="0057A6"/>
                </a:solidFill>
              </a14:hiddenFill>
            </a:ext>
            <a:ext uri="{91240B29-F687-4F45-9708-019B960494DF}">
              <a14:hiddenLine xmlns:a14="http://schemas.microsoft.com/office/drawing/2010/main" w="6350">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b">
            <a:spAutoFit/>
          </a:bodyPr>
          <a:lstStyle/>
          <a:p>
            <a:pPr algn="r" eaLnBrk="0" fontAlgn="base" hangingPunct="0">
              <a:spcBef>
                <a:spcPct val="0"/>
              </a:spcBef>
              <a:spcAft>
                <a:spcPct val="0"/>
              </a:spcAft>
            </a:pPr>
            <a:fld id="{2306E996-13B1-4F09-8F6B-3AC86B81501F}" type="slidenum">
              <a:rPr lang="en-GB" sz="1100" smtClean="0">
                <a:solidFill>
                  <a:srgbClr val="606060"/>
                </a:solidFill>
                <a:cs typeface="Arial" charset="0"/>
              </a:rPr>
              <a:pPr algn="r" eaLnBrk="0" fontAlgn="base" hangingPunct="0">
                <a:spcBef>
                  <a:spcPct val="0"/>
                </a:spcBef>
                <a:spcAft>
                  <a:spcPct val="0"/>
                </a:spcAft>
              </a:pPr>
              <a:t>‹#›</a:t>
            </a:fld>
            <a:endParaRPr lang="en-GB" sz="1100" dirty="0">
              <a:solidFill>
                <a:srgbClr val="606060"/>
              </a:solidFill>
              <a:cs typeface="Arial" charset="0"/>
            </a:endParaRPr>
          </a:p>
        </p:txBody>
      </p:sp>
      <p:sp>
        <p:nvSpPr>
          <p:cNvPr id="24" name="Text Placeholder 19"/>
          <p:cNvSpPr>
            <a:spLocks noGrp="1"/>
          </p:cNvSpPr>
          <p:nvPr>
            <p:ph type="body" sz="quarter" idx="34" hasCustomPrompt="1"/>
          </p:nvPr>
        </p:nvSpPr>
        <p:spPr>
          <a:xfrm>
            <a:off x="438380" y="1406525"/>
            <a:ext cx="1787003" cy="336550"/>
          </a:xfrm>
        </p:spPr>
        <p:txBody>
          <a:bodyPr/>
          <a:lstStyle>
            <a:lvl1pPr marL="0" indent="0">
              <a:spcBef>
                <a:spcPts val="0"/>
              </a:spcBef>
              <a:buNone/>
              <a:defRPr sz="1000" b="1">
                <a:solidFill>
                  <a:schemeClr val="accent1"/>
                </a:solidFill>
                <a:latin typeface="+mj-lt"/>
              </a:defRPr>
            </a:lvl1pPr>
            <a:lvl2pPr marL="0" indent="0">
              <a:spcBef>
                <a:spcPts val="0"/>
              </a:spcBef>
              <a:buNone/>
              <a:defRPr sz="1000">
                <a:solidFill>
                  <a:schemeClr val="accent1"/>
                </a:solidFill>
              </a:defRPr>
            </a:lvl2pPr>
            <a:lvl3pPr>
              <a:defRPr sz="1000">
                <a:solidFill>
                  <a:schemeClr val="accent2"/>
                </a:solidFill>
              </a:defRPr>
            </a:lvl3pPr>
            <a:lvl4pPr>
              <a:defRPr sz="1000">
                <a:solidFill>
                  <a:schemeClr val="accent2"/>
                </a:solidFill>
              </a:defRPr>
            </a:lvl4pPr>
            <a:lvl5pPr>
              <a:defRPr sz="1000">
                <a:solidFill>
                  <a:schemeClr val="accent2"/>
                </a:solidFill>
              </a:defRPr>
            </a:lvl5pPr>
          </a:lstStyle>
          <a:p>
            <a:pPr lvl="0"/>
            <a:r>
              <a:rPr lang="en-US" dirty="0"/>
              <a:t>Heading 10 </a:t>
            </a:r>
            <a:r>
              <a:rPr lang="en-US" dirty="0" err="1"/>
              <a:t>pt</a:t>
            </a:r>
            <a:endParaRPr lang="en-US" dirty="0"/>
          </a:p>
          <a:p>
            <a:pPr lvl="1"/>
            <a:r>
              <a:rPr lang="en-US" dirty="0"/>
              <a:t>Subheading 10 </a:t>
            </a:r>
            <a:r>
              <a:rPr lang="en-US" dirty="0" err="1"/>
              <a:t>pt</a:t>
            </a:r>
            <a:endParaRPr lang="en-US" dirty="0"/>
          </a:p>
        </p:txBody>
      </p:sp>
      <p:sp>
        <p:nvSpPr>
          <p:cNvPr id="25" name="Text Placeholder 19"/>
          <p:cNvSpPr>
            <a:spLocks noGrp="1"/>
          </p:cNvSpPr>
          <p:nvPr>
            <p:ph type="body" sz="quarter" idx="35" hasCustomPrompt="1"/>
          </p:nvPr>
        </p:nvSpPr>
        <p:spPr>
          <a:xfrm>
            <a:off x="2604582" y="1406525"/>
            <a:ext cx="1787003" cy="336550"/>
          </a:xfrm>
        </p:spPr>
        <p:txBody>
          <a:bodyPr/>
          <a:lstStyle>
            <a:lvl1pPr marL="0" indent="0">
              <a:spcBef>
                <a:spcPts val="0"/>
              </a:spcBef>
              <a:buNone/>
              <a:defRPr sz="1000" b="1">
                <a:solidFill>
                  <a:schemeClr val="accent1"/>
                </a:solidFill>
                <a:latin typeface="+mj-lt"/>
              </a:defRPr>
            </a:lvl1pPr>
            <a:lvl2pPr marL="0" indent="0">
              <a:spcBef>
                <a:spcPts val="0"/>
              </a:spcBef>
              <a:buNone/>
              <a:defRPr sz="1000">
                <a:solidFill>
                  <a:schemeClr val="accent1"/>
                </a:solidFill>
              </a:defRPr>
            </a:lvl2pPr>
            <a:lvl3pPr>
              <a:defRPr sz="1000">
                <a:solidFill>
                  <a:schemeClr val="accent2"/>
                </a:solidFill>
              </a:defRPr>
            </a:lvl3pPr>
            <a:lvl4pPr>
              <a:defRPr sz="1000">
                <a:solidFill>
                  <a:schemeClr val="accent2"/>
                </a:solidFill>
              </a:defRPr>
            </a:lvl4pPr>
            <a:lvl5pPr>
              <a:defRPr sz="1000">
                <a:solidFill>
                  <a:schemeClr val="accent2"/>
                </a:solidFill>
              </a:defRPr>
            </a:lvl5pPr>
          </a:lstStyle>
          <a:p>
            <a:pPr lvl="0"/>
            <a:r>
              <a:rPr lang="en-US" dirty="0"/>
              <a:t>Heading 10 </a:t>
            </a:r>
            <a:r>
              <a:rPr lang="en-US" dirty="0" err="1"/>
              <a:t>pt</a:t>
            </a:r>
            <a:endParaRPr lang="en-US" dirty="0"/>
          </a:p>
          <a:p>
            <a:pPr lvl="1"/>
            <a:r>
              <a:rPr lang="en-US" dirty="0"/>
              <a:t>Subheading 10 </a:t>
            </a:r>
            <a:r>
              <a:rPr lang="en-US" dirty="0" err="1"/>
              <a:t>pt</a:t>
            </a:r>
            <a:endParaRPr lang="en-US" dirty="0"/>
          </a:p>
        </p:txBody>
      </p:sp>
      <p:sp>
        <p:nvSpPr>
          <p:cNvPr id="26" name="Text Placeholder 19"/>
          <p:cNvSpPr>
            <a:spLocks noGrp="1"/>
          </p:cNvSpPr>
          <p:nvPr>
            <p:ph type="body" sz="quarter" idx="36" hasCustomPrompt="1"/>
          </p:nvPr>
        </p:nvSpPr>
        <p:spPr>
          <a:xfrm>
            <a:off x="4767759" y="1406525"/>
            <a:ext cx="1787003" cy="336550"/>
          </a:xfrm>
        </p:spPr>
        <p:txBody>
          <a:bodyPr/>
          <a:lstStyle>
            <a:lvl1pPr marL="0" indent="0">
              <a:spcBef>
                <a:spcPts val="0"/>
              </a:spcBef>
              <a:buNone/>
              <a:defRPr sz="1000" b="1">
                <a:solidFill>
                  <a:schemeClr val="accent1"/>
                </a:solidFill>
                <a:latin typeface="+mj-lt"/>
              </a:defRPr>
            </a:lvl1pPr>
            <a:lvl2pPr marL="0" indent="0">
              <a:spcBef>
                <a:spcPts val="0"/>
              </a:spcBef>
              <a:buNone/>
              <a:defRPr sz="1000">
                <a:solidFill>
                  <a:schemeClr val="accent1"/>
                </a:solidFill>
              </a:defRPr>
            </a:lvl2pPr>
            <a:lvl3pPr>
              <a:defRPr sz="1000">
                <a:solidFill>
                  <a:schemeClr val="accent2"/>
                </a:solidFill>
              </a:defRPr>
            </a:lvl3pPr>
            <a:lvl4pPr>
              <a:defRPr sz="1000">
                <a:solidFill>
                  <a:schemeClr val="accent2"/>
                </a:solidFill>
              </a:defRPr>
            </a:lvl4pPr>
            <a:lvl5pPr>
              <a:defRPr sz="1000">
                <a:solidFill>
                  <a:schemeClr val="accent2"/>
                </a:solidFill>
              </a:defRPr>
            </a:lvl5pPr>
          </a:lstStyle>
          <a:p>
            <a:pPr lvl="0"/>
            <a:r>
              <a:rPr lang="en-US" dirty="0"/>
              <a:t>Heading 10 </a:t>
            </a:r>
            <a:r>
              <a:rPr lang="en-US" dirty="0" err="1"/>
              <a:t>pt</a:t>
            </a:r>
            <a:endParaRPr lang="en-US" dirty="0"/>
          </a:p>
          <a:p>
            <a:pPr lvl="1"/>
            <a:r>
              <a:rPr lang="en-US" dirty="0"/>
              <a:t>Subheading 10 </a:t>
            </a:r>
            <a:r>
              <a:rPr lang="en-US" dirty="0" err="1"/>
              <a:t>pt</a:t>
            </a:r>
            <a:endParaRPr lang="en-US" dirty="0"/>
          </a:p>
        </p:txBody>
      </p:sp>
      <p:sp>
        <p:nvSpPr>
          <p:cNvPr id="33" name="Text Placeholder 19"/>
          <p:cNvSpPr>
            <a:spLocks noGrp="1"/>
          </p:cNvSpPr>
          <p:nvPr>
            <p:ph type="body" sz="quarter" idx="37" hasCustomPrompt="1"/>
          </p:nvPr>
        </p:nvSpPr>
        <p:spPr>
          <a:xfrm>
            <a:off x="6918617" y="1406525"/>
            <a:ext cx="1787003" cy="336550"/>
          </a:xfrm>
        </p:spPr>
        <p:txBody>
          <a:bodyPr/>
          <a:lstStyle>
            <a:lvl1pPr marL="0" indent="0">
              <a:spcBef>
                <a:spcPts val="0"/>
              </a:spcBef>
              <a:buNone/>
              <a:defRPr sz="1000" b="1">
                <a:solidFill>
                  <a:schemeClr val="accent1"/>
                </a:solidFill>
                <a:latin typeface="+mj-lt"/>
              </a:defRPr>
            </a:lvl1pPr>
            <a:lvl2pPr marL="0" indent="0">
              <a:spcBef>
                <a:spcPts val="0"/>
              </a:spcBef>
              <a:buNone/>
              <a:defRPr sz="1000">
                <a:solidFill>
                  <a:schemeClr val="accent1"/>
                </a:solidFill>
              </a:defRPr>
            </a:lvl2pPr>
            <a:lvl3pPr>
              <a:defRPr sz="1000">
                <a:solidFill>
                  <a:schemeClr val="accent2"/>
                </a:solidFill>
              </a:defRPr>
            </a:lvl3pPr>
            <a:lvl4pPr>
              <a:defRPr sz="1000">
                <a:solidFill>
                  <a:schemeClr val="accent2"/>
                </a:solidFill>
              </a:defRPr>
            </a:lvl4pPr>
            <a:lvl5pPr>
              <a:defRPr sz="1000">
                <a:solidFill>
                  <a:schemeClr val="accent2"/>
                </a:solidFill>
              </a:defRPr>
            </a:lvl5pPr>
          </a:lstStyle>
          <a:p>
            <a:pPr lvl="0"/>
            <a:r>
              <a:rPr lang="en-US" dirty="0"/>
              <a:t>Heading 10 </a:t>
            </a:r>
            <a:r>
              <a:rPr lang="en-US" dirty="0" err="1"/>
              <a:t>pt</a:t>
            </a:r>
            <a:endParaRPr lang="en-US" dirty="0"/>
          </a:p>
          <a:p>
            <a:pPr lvl="1"/>
            <a:r>
              <a:rPr lang="en-US" dirty="0"/>
              <a:t>Subheading 10 </a:t>
            </a:r>
            <a:r>
              <a:rPr lang="en-US" dirty="0" err="1"/>
              <a:t>pt</a:t>
            </a:r>
            <a:endParaRPr lang="en-US" dirty="0"/>
          </a:p>
        </p:txBody>
      </p:sp>
      <p:sp>
        <p:nvSpPr>
          <p:cNvPr id="34" name="Text Placeholder 19"/>
          <p:cNvSpPr>
            <a:spLocks noGrp="1"/>
          </p:cNvSpPr>
          <p:nvPr>
            <p:ph type="body" sz="quarter" idx="38" hasCustomPrompt="1"/>
          </p:nvPr>
        </p:nvSpPr>
        <p:spPr>
          <a:xfrm>
            <a:off x="438380" y="3910239"/>
            <a:ext cx="1787003" cy="336550"/>
          </a:xfrm>
        </p:spPr>
        <p:txBody>
          <a:bodyPr/>
          <a:lstStyle>
            <a:lvl1pPr marL="0" indent="0">
              <a:spcBef>
                <a:spcPts val="0"/>
              </a:spcBef>
              <a:buNone/>
              <a:defRPr sz="1000" b="1">
                <a:solidFill>
                  <a:schemeClr val="accent1"/>
                </a:solidFill>
                <a:latin typeface="+mj-lt"/>
              </a:defRPr>
            </a:lvl1pPr>
            <a:lvl2pPr marL="0" indent="0">
              <a:spcBef>
                <a:spcPts val="0"/>
              </a:spcBef>
              <a:buNone/>
              <a:defRPr sz="1000">
                <a:solidFill>
                  <a:schemeClr val="accent1"/>
                </a:solidFill>
              </a:defRPr>
            </a:lvl2pPr>
            <a:lvl3pPr>
              <a:defRPr sz="1000">
                <a:solidFill>
                  <a:schemeClr val="accent2"/>
                </a:solidFill>
              </a:defRPr>
            </a:lvl3pPr>
            <a:lvl4pPr>
              <a:defRPr sz="1000">
                <a:solidFill>
                  <a:schemeClr val="accent2"/>
                </a:solidFill>
              </a:defRPr>
            </a:lvl4pPr>
            <a:lvl5pPr>
              <a:defRPr sz="1000">
                <a:solidFill>
                  <a:schemeClr val="accent2"/>
                </a:solidFill>
              </a:defRPr>
            </a:lvl5pPr>
          </a:lstStyle>
          <a:p>
            <a:pPr lvl="0"/>
            <a:r>
              <a:rPr lang="en-US" dirty="0"/>
              <a:t>Heading 10 </a:t>
            </a:r>
            <a:r>
              <a:rPr lang="en-US" dirty="0" err="1"/>
              <a:t>pt</a:t>
            </a:r>
            <a:endParaRPr lang="en-US" dirty="0"/>
          </a:p>
          <a:p>
            <a:pPr lvl="1"/>
            <a:r>
              <a:rPr lang="en-US" dirty="0"/>
              <a:t>Subheading 10 </a:t>
            </a:r>
            <a:r>
              <a:rPr lang="en-US" dirty="0" err="1"/>
              <a:t>pt</a:t>
            </a:r>
            <a:endParaRPr lang="en-US" dirty="0"/>
          </a:p>
        </p:txBody>
      </p:sp>
      <p:sp>
        <p:nvSpPr>
          <p:cNvPr id="43" name="Text Placeholder 19"/>
          <p:cNvSpPr>
            <a:spLocks noGrp="1"/>
          </p:cNvSpPr>
          <p:nvPr>
            <p:ph type="body" sz="quarter" idx="39" hasCustomPrompt="1"/>
          </p:nvPr>
        </p:nvSpPr>
        <p:spPr>
          <a:xfrm>
            <a:off x="2604582" y="3910239"/>
            <a:ext cx="1787003" cy="336550"/>
          </a:xfrm>
        </p:spPr>
        <p:txBody>
          <a:bodyPr/>
          <a:lstStyle>
            <a:lvl1pPr marL="0" indent="0">
              <a:spcBef>
                <a:spcPts val="0"/>
              </a:spcBef>
              <a:buNone/>
              <a:defRPr sz="1000" b="1">
                <a:solidFill>
                  <a:schemeClr val="accent1"/>
                </a:solidFill>
                <a:latin typeface="+mj-lt"/>
              </a:defRPr>
            </a:lvl1pPr>
            <a:lvl2pPr marL="0" indent="0">
              <a:spcBef>
                <a:spcPts val="0"/>
              </a:spcBef>
              <a:buNone/>
              <a:defRPr sz="1000">
                <a:solidFill>
                  <a:schemeClr val="accent1"/>
                </a:solidFill>
              </a:defRPr>
            </a:lvl2pPr>
            <a:lvl3pPr>
              <a:defRPr sz="1000">
                <a:solidFill>
                  <a:schemeClr val="accent2"/>
                </a:solidFill>
              </a:defRPr>
            </a:lvl3pPr>
            <a:lvl4pPr>
              <a:defRPr sz="1000">
                <a:solidFill>
                  <a:schemeClr val="accent2"/>
                </a:solidFill>
              </a:defRPr>
            </a:lvl4pPr>
            <a:lvl5pPr>
              <a:defRPr sz="1000">
                <a:solidFill>
                  <a:schemeClr val="accent2"/>
                </a:solidFill>
              </a:defRPr>
            </a:lvl5pPr>
          </a:lstStyle>
          <a:p>
            <a:pPr lvl="0"/>
            <a:r>
              <a:rPr lang="en-US" dirty="0"/>
              <a:t>Heading 10 </a:t>
            </a:r>
            <a:r>
              <a:rPr lang="en-US" dirty="0" err="1"/>
              <a:t>pt</a:t>
            </a:r>
            <a:endParaRPr lang="en-US" dirty="0"/>
          </a:p>
          <a:p>
            <a:pPr lvl="1"/>
            <a:r>
              <a:rPr lang="en-US" dirty="0"/>
              <a:t>Subheading 10 </a:t>
            </a:r>
            <a:r>
              <a:rPr lang="en-US" dirty="0" err="1"/>
              <a:t>pt</a:t>
            </a:r>
            <a:endParaRPr lang="en-US" dirty="0"/>
          </a:p>
        </p:txBody>
      </p:sp>
      <p:sp>
        <p:nvSpPr>
          <p:cNvPr id="44" name="Text Placeholder 19"/>
          <p:cNvSpPr>
            <a:spLocks noGrp="1"/>
          </p:cNvSpPr>
          <p:nvPr>
            <p:ph type="body" sz="quarter" idx="40" hasCustomPrompt="1"/>
          </p:nvPr>
        </p:nvSpPr>
        <p:spPr>
          <a:xfrm>
            <a:off x="4767759" y="3910239"/>
            <a:ext cx="1787003" cy="336550"/>
          </a:xfrm>
        </p:spPr>
        <p:txBody>
          <a:bodyPr/>
          <a:lstStyle>
            <a:lvl1pPr marL="0" indent="0">
              <a:spcBef>
                <a:spcPts val="0"/>
              </a:spcBef>
              <a:buNone/>
              <a:defRPr sz="1000" b="1">
                <a:solidFill>
                  <a:schemeClr val="accent1"/>
                </a:solidFill>
                <a:latin typeface="+mj-lt"/>
              </a:defRPr>
            </a:lvl1pPr>
            <a:lvl2pPr marL="0" indent="0">
              <a:spcBef>
                <a:spcPts val="0"/>
              </a:spcBef>
              <a:buNone/>
              <a:defRPr sz="1000">
                <a:solidFill>
                  <a:schemeClr val="accent1"/>
                </a:solidFill>
              </a:defRPr>
            </a:lvl2pPr>
            <a:lvl3pPr>
              <a:defRPr sz="1000">
                <a:solidFill>
                  <a:schemeClr val="accent2"/>
                </a:solidFill>
              </a:defRPr>
            </a:lvl3pPr>
            <a:lvl4pPr>
              <a:defRPr sz="1000">
                <a:solidFill>
                  <a:schemeClr val="accent2"/>
                </a:solidFill>
              </a:defRPr>
            </a:lvl4pPr>
            <a:lvl5pPr>
              <a:defRPr sz="1000">
                <a:solidFill>
                  <a:schemeClr val="accent2"/>
                </a:solidFill>
              </a:defRPr>
            </a:lvl5pPr>
          </a:lstStyle>
          <a:p>
            <a:pPr lvl="0"/>
            <a:r>
              <a:rPr lang="en-US" dirty="0"/>
              <a:t>Heading 10 </a:t>
            </a:r>
            <a:r>
              <a:rPr lang="en-US" dirty="0" err="1"/>
              <a:t>pt</a:t>
            </a:r>
            <a:endParaRPr lang="en-US" dirty="0"/>
          </a:p>
          <a:p>
            <a:pPr lvl="1"/>
            <a:r>
              <a:rPr lang="en-US" dirty="0"/>
              <a:t>Subheading 10 </a:t>
            </a:r>
            <a:r>
              <a:rPr lang="en-US" dirty="0" err="1"/>
              <a:t>pt</a:t>
            </a:r>
            <a:endParaRPr lang="en-US" dirty="0"/>
          </a:p>
        </p:txBody>
      </p:sp>
      <p:sp>
        <p:nvSpPr>
          <p:cNvPr id="45" name="Text Placeholder 19"/>
          <p:cNvSpPr>
            <a:spLocks noGrp="1"/>
          </p:cNvSpPr>
          <p:nvPr>
            <p:ph type="body" sz="quarter" idx="41" hasCustomPrompt="1"/>
          </p:nvPr>
        </p:nvSpPr>
        <p:spPr>
          <a:xfrm>
            <a:off x="6918617" y="3910239"/>
            <a:ext cx="1787003" cy="336550"/>
          </a:xfrm>
        </p:spPr>
        <p:txBody>
          <a:bodyPr/>
          <a:lstStyle>
            <a:lvl1pPr marL="0" indent="0">
              <a:spcBef>
                <a:spcPts val="0"/>
              </a:spcBef>
              <a:buNone/>
              <a:defRPr sz="1000" b="1">
                <a:solidFill>
                  <a:schemeClr val="accent1"/>
                </a:solidFill>
                <a:latin typeface="+mj-lt"/>
              </a:defRPr>
            </a:lvl1pPr>
            <a:lvl2pPr marL="0" indent="0">
              <a:spcBef>
                <a:spcPts val="0"/>
              </a:spcBef>
              <a:buNone/>
              <a:defRPr sz="1000">
                <a:solidFill>
                  <a:schemeClr val="accent1"/>
                </a:solidFill>
              </a:defRPr>
            </a:lvl2pPr>
            <a:lvl3pPr>
              <a:defRPr sz="1000">
                <a:solidFill>
                  <a:schemeClr val="accent2"/>
                </a:solidFill>
              </a:defRPr>
            </a:lvl3pPr>
            <a:lvl4pPr>
              <a:defRPr sz="1000">
                <a:solidFill>
                  <a:schemeClr val="accent2"/>
                </a:solidFill>
              </a:defRPr>
            </a:lvl4pPr>
            <a:lvl5pPr>
              <a:defRPr sz="1000">
                <a:solidFill>
                  <a:schemeClr val="accent2"/>
                </a:solidFill>
              </a:defRPr>
            </a:lvl5pPr>
          </a:lstStyle>
          <a:p>
            <a:pPr lvl="0"/>
            <a:r>
              <a:rPr lang="en-US" dirty="0"/>
              <a:t>Heading 10 </a:t>
            </a:r>
            <a:r>
              <a:rPr lang="en-US" dirty="0" err="1"/>
              <a:t>pt</a:t>
            </a:r>
            <a:endParaRPr lang="en-US" dirty="0"/>
          </a:p>
          <a:p>
            <a:pPr lvl="1"/>
            <a:r>
              <a:rPr lang="en-US" dirty="0"/>
              <a:t>Subheading 10 </a:t>
            </a:r>
            <a:r>
              <a:rPr lang="en-US" dirty="0" err="1"/>
              <a:t>pt</a:t>
            </a:r>
            <a:endParaRPr lang="en-US" dirty="0"/>
          </a:p>
        </p:txBody>
      </p:sp>
      <p:sp>
        <p:nvSpPr>
          <p:cNvPr id="46" name="Content Placeholder 6"/>
          <p:cNvSpPr>
            <a:spLocks noGrp="1"/>
          </p:cNvSpPr>
          <p:nvPr>
            <p:ph sz="quarter" idx="42"/>
          </p:nvPr>
        </p:nvSpPr>
        <p:spPr>
          <a:xfrm>
            <a:off x="438380" y="1867381"/>
            <a:ext cx="1784962" cy="1670397"/>
          </a:xfr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marL="119063" indent="-119063">
              <a:defRPr lang="en-US" sz="1000" dirty="0" smtClean="0"/>
            </a:lvl1pPr>
            <a:lvl2pPr marL="228600" indent="-109538">
              <a:defRPr lang="en-US" sz="1000" dirty="0" smtClean="0"/>
            </a:lvl2pPr>
            <a:lvl3pPr marL="347663" indent="-119063">
              <a:defRPr lang="en-US" sz="1000" dirty="0" smtClean="0"/>
            </a:lvl3pPr>
            <a:lvl4pPr marL="457200" indent="-109538">
              <a:defRPr lang="en-US" sz="1000" dirty="0" smtClean="0"/>
            </a:lvl4pPr>
            <a:lvl5pPr marL="576263" indent="-119063">
              <a:defRPr lang="en-US" sz="1000" dirty="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7" name="Content Placeholder 6"/>
          <p:cNvSpPr>
            <a:spLocks noGrp="1"/>
          </p:cNvSpPr>
          <p:nvPr>
            <p:ph sz="quarter" idx="56"/>
          </p:nvPr>
        </p:nvSpPr>
        <p:spPr>
          <a:xfrm>
            <a:off x="2603674" y="1867381"/>
            <a:ext cx="1784962" cy="1670397"/>
          </a:xfr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marL="119063" indent="-119063">
              <a:defRPr lang="en-US" sz="1000" dirty="0" smtClean="0"/>
            </a:lvl1pPr>
            <a:lvl2pPr marL="228600" indent="-109538">
              <a:defRPr lang="en-US" sz="1000" dirty="0" smtClean="0"/>
            </a:lvl2pPr>
            <a:lvl3pPr marL="347663" indent="-119063">
              <a:defRPr lang="en-US" sz="1000" dirty="0" smtClean="0"/>
            </a:lvl3pPr>
            <a:lvl4pPr marL="457200" indent="-109538">
              <a:defRPr lang="en-US" sz="1000" dirty="0" smtClean="0"/>
            </a:lvl4pPr>
            <a:lvl5pPr marL="576263" indent="-119063">
              <a:defRPr lang="en-US" sz="1000" dirty="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8" name="Content Placeholder 6"/>
          <p:cNvSpPr>
            <a:spLocks noGrp="1"/>
          </p:cNvSpPr>
          <p:nvPr>
            <p:ph sz="quarter" idx="57"/>
          </p:nvPr>
        </p:nvSpPr>
        <p:spPr>
          <a:xfrm>
            <a:off x="4764434" y="1867381"/>
            <a:ext cx="1784962" cy="1670397"/>
          </a:xfr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marL="119063" indent="-119063">
              <a:defRPr lang="en-US" sz="1000" dirty="0" smtClean="0"/>
            </a:lvl1pPr>
            <a:lvl2pPr marL="228600" indent="-109538">
              <a:defRPr lang="en-US" sz="1000" dirty="0" smtClean="0"/>
            </a:lvl2pPr>
            <a:lvl3pPr marL="347663" indent="-119063">
              <a:defRPr lang="en-US" sz="1000" dirty="0" smtClean="0"/>
            </a:lvl3pPr>
            <a:lvl4pPr marL="457200" indent="-109538">
              <a:defRPr lang="en-US" sz="1000" dirty="0" smtClean="0"/>
            </a:lvl4pPr>
            <a:lvl5pPr marL="576263" indent="-119063">
              <a:defRPr lang="en-US" sz="1000" dirty="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9" name="Content Placeholder 6"/>
          <p:cNvSpPr>
            <a:spLocks noGrp="1"/>
          </p:cNvSpPr>
          <p:nvPr>
            <p:ph sz="quarter" idx="58"/>
          </p:nvPr>
        </p:nvSpPr>
        <p:spPr>
          <a:xfrm>
            <a:off x="6925193" y="1858914"/>
            <a:ext cx="1784962" cy="1670397"/>
          </a:xfr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marL="119063" indent="-119063">
              <a:defRPr lang="en-US" sz="1000" dirty="0" smtClean="0"/>
            </a:lvl1pPr>
            <a:lvl2pPr marL="228600" indent="-109538">
              <a:defRPr lang="en-US" sz="1000" dirty="0" smtClean="0"/>
            </a:lvl2pPr>
            <a:lvl3pPr marL="347663" indent="-119063">
              <a:defRPr lang="en-US" sz="1000" dirty="0" smtClean="0"/>
            </a:lvl3pPr>
            <a:lvl4pPr marL="457200" indent="-109538">
              <a:defRPr lang="en-US" sz="1000" dirty="0" smtClean="0"/>
            </a:lvl4pPr>
            <a:lvl5pPr marL="576263" indent="-119063">
              <a:defRPr lang="en-US" sz="1000" dirty="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0" name="Content Placeholder 6"/>
          <p:cNvSpPr>
            <a:spLocks noGrp="1"/>
          </p:cNvSpPr>
          <p:nvPr>
            <p:ph sz="quarter" idx="59"/>
          </p:nvPr>
        </p:nvSpPr>
        <p:spPr>
          <a:xfrm>
            <a:off x="438380" y="4355753"/>
            <a:ext cx="1784962" cy="1670397"/>
          </a:xfr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marL="119063" indent="-119063">
              <a:defRPr lang="en-US" sz="1000" dirty="0" smtClean="0"/>
            </a:lvl1pPr>
            <a:lvl2pPr marL="228600" indent="-109538">
              <a:defRPr lang="en-US" sz="1000" dirty="0" smtClean="0"/>
            </a:lvl2pPr>
            <a:lvl3pPr marL="347663" indent="-119063">
              <a:defRPr lang="en-US" sz="1000" dirty="0" smtClean="0"/>
            </a:lvl3pPr>
            <a:lvl4pPr marL="457200" indent="-109538">
              <a:defRPr lang="en-US" sz="1000" dirty="0" smtClean="0"/>
            </a:lvl4pPr>
            <a:lvl5pPr marL="576263" indent="-119063">
              <a:defRPr lang="en-US" sz="1000" dirty="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1" name="Content Placeholder 6"/>
          <p:cNvSpPr>
            <a:spLocks noGrp="1"/>
          </p:cNvSpPr>
          <p:nvPr>
            <p:ph sz="quarter" idx="60"/>
          </p:nvPr>
        </p:nvSpPr>
        <p:spPr>
          <a:xfrm>
            <a:off x="2603674" y="4355753"/>
            <a:ext cx="1784962" cy="1670397"/>
          </a:xfr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marL="119063" indent="-119063">
              <a:defRPr lang="en-US" sz="1000" dirty="0" smtClean="0"/>
            </a:lvl1pPr>
            <a:lvl2pPr marL="228600" indent="-109538">
              <a:defRPr lang="en-US" sz="1000" dirty="0" smtClean="0"/>
            </a:lvl2pPr>
            <a:lvl3pPr marL="347663" indent="-119063">
              <a:defRPr lang="en-US" sz="1000" dirty="0" smtClean="0"/>
            </a:lvl3pPr>
            <a:lvl4pPr marL="457200" indent="-109538">
              <a:defRPr lang="en-US" sz="1000" dirty="0" smtClean="0"/>
            </a:lvl4pPr>
            <a:lvl5pPr marL="576263" indent="-119063">
              <a:defRPr lang="en-US" sz="1000" dirty="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2" name="Content Placeholder 6"/>
          <p:cNvSpPr>
            <a:spLocks noGrp="1"/>
          </p:cNvSpPr>
          <p:nvPr>
            <p:ph sz="quarter" idx="61"/>
          </p:nvPr>
        </p:nvSpPr>
        <p:spPr>
          <a:xfrm>
            <a:off x="4764434" y="4355753"/>
            <a:ext cx="1784962" cy="1670397"/>
          </a:xfr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marL="119063" indent="-119063">
              <a:defRPr lang="en-US" sz="1000" dirty="0" smtClean="0"/>
            </a:lvl1pPr>
            <a:lvl2pPr marL="228600" indent="-109538">
              <a:defRPr lang="en-US" sz="1000" dirty="0" smtClean="0"/>
            </a:lvl2pPr>
            <a:lvl3pPr marL="347663" indent="-119063">
              <a:defRPr lang="en-US" sz="1000" dirty="0" smtClean="0"/>
            </a:lvl3pPr>
            <a:lvl4pPr marL="457200" indent="-109538">
              <a:defRPr lang="en-US" sz="1000" dirty="0" smtClean="0"/>
            </a:lvl4pPr>
            <a:lvl5pPr marL="576263" indent="-119063">
              <a:defRPr lang="en-US" sz="1000" dirty="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3" name="Content Placeholder 6"/>
          <p:cNvSpPr>
            <a:spLocks noGrp="1"/>
          </p:cNvSpPr>
          <p:nvPr>
            <p:ph sz="quarter" idx="62"/>
          </p:nvPr>
        </p:nvSpPr>
        <p:spPr>
          <a:xfrm>
            <a:off x="6925193" y="4355753"/>
            <a:ext cx="1784962" cy="1670397"/>
          </a:xfr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marL="119063" indent="-119063">
              <a:defRPr lang="en-US" sz="1000" dirty="0" smtClean="0"/>
            </a:lvl1pPr>
            <a:lvl2pPr marL="228600" indent="-109538">
              <a:defRPr lang="en-US" sz="1000" dirty="0" smtClean="0"/>
            </a:lvl2pPr>
            <a:lvl3pPr marL="347663" indent="-119063">
              <a:defRPr lang="en-US" sz="1000" dirty="0" smtClean="0"/>
            </a:lvl3pPr>
            <a:lvl4pPr marL="457200" indent="-109538">
              <a:defRPr lang="en-US" sz="1000" dirty="0" smtClean="0"/>
            </a:lvl4pPr>
            <a:lvl5pPr marL="576263" indent="-119063">
              <a:defRPr lang="en-US" sz="1000" dirty="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3" name="Rectangle 15"/>
          <p:cNvSpPr>
            <a:spLocks noChangeArrowheads="1"/>
          </p:cNvSpPr>
          <p:nvPr userDrawn="1"/>
        </p:nvSpPr>
        <p:spPr bwMode="gray">
          <a:xfrm>
            <a:off x="8128169" y="6477001"/>
            <a:ext cx="571405" cy="168275"/>
          </a:xfrm>
          <a:prstGeom prst="rect">
            <a:avLst/>
          </a:prstGeom>
          <a:noFill/>
          <a:ln>
            <a:noFill/>
          </a:ln>
          <a:effectLst/>
          <a:extLst>
            <a:ext uri="{909E8E84-426E-40DD-AFC4-6F175D3DCCD1}">
              <a14:hiddenFill xmlns:a14="http://schemas.microsoft.com/office/drawing/2010/main">
                <a:solidFill>
                  <a:srgbClr val="0057A6"/>
                </a:solidFill>
              </a14:hiddenFill>
            </a:ext>
            <a:ext uri="{91240B29-F687-4F45-9708-019B960494DF}">
              <a14:hiddenLine xmlns:a14="http://schemas.microsoft.com/office/drawing/2010/main" w="6350">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b">
            <a:spAutoFit/>
          </a:bodyPr>
          <a:lstStyle/>
          <a:p>
            <a:pPr algn="r" eaLnBrk="0" fontAlgn="base" hangingPunct="0">
              <a:spcBef>
                <a:spcPct val="0"/>
              </a:spcBef>
              <a:spcAft>
                <a:spcPct val="0"/>
              </a:spcAft>
            </a:pPr>
            <a:fld id="{2306E996-13B1-4F09-8F6B-3AC86B81501F}" type="slidenum">
              <a:rPr lang="en-GB" sz="1100" smtClean="0">
                <a:solidFill>
                  <a:srgbClr val="606060"/>
                </a:solidFill>
                <a:cs typeface="Arial" charset="0"/>
              </a:rPr>
              <a:pPr algn="r" eaLnBrk="0" fontAlgn="base" hangingPunct="0">
                <a:spcBef>
                  <a:spcPct val="0"/>
                </a:spcBef>
                <a:spcAft>
                  <a:spcPct val="0"/>
                </a:spcAft>
              </a:pPr>
              <a:t>‹#›</a:t>
            </a:fld>
            <a:endParaRPr lang="en-GB" sz="1100" dirty="0">
              <a:solidFill>
                <a:srgbClr val="606060"/>
              </a:solidFill>
              <a:cs typeface="Arial" charset="0"/>
            </a:endParaRPr>
          </a:p>
        </p:txBody>
      </p:sp>
      <p:sp>
        <p:nvSpPr>
          <p:cNvPr id="29" name="Copyright"/>
          <p:cNvSpPr txBox="1">
            <a:spLocks noChangeArrowheads="1"/>
          </p:cNvSpPr>
          <p:nvPr userDrawn="1"/>
        </p:nvSpPr>
        <p:spPr bwMode="gray">
          <a:xfrm>
            <a:off x="438380" y="6539141"/>
            <a:ext cx="681277" cy="1077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b">
            <a:spAutoFit/>
          </a:bodyPr>
          <a:lstStyle>
            <a:lvl1pPr algn="l">
              <a:defRPr>
                <a:solidFill>
                  <a:schemeClr val="tx1"/>
                </a:solidFill>
                <a:latin typeface="Arial" charset="0"/>
              </a:defRPr>
            </a:lvl1pPr>
            <a:lvl2pPr marL="742950" indent="-285750" algn="l">
              <a:defRPr>
                <a:solidFill>
                  <a:schemeClr val="tx1"/>
                </a:solidFill>
                <a:latin typeface="Arial" charset="0"/>
              </a:defRPr>
            </a:lvl2pPr>
            <a:lvl3pPr marL="1143000" indent="-228600" algn="l">
              <a:defRPr>
                <a:solidFill>
                  <a:schemeClr val="tx1"/>
                </a:solidFill>
                <a:latin typeface="Arial" charset="0"/>
              </a:defRPr>
            </a:lvl3pPr>
            <a:lvl4pPr marL="1600200" indent="-228600" algn="l">
              <a:defRPr>
                <a:solidFill>
                  <a:schemeClr val="tx1"/>
                </a:solidFill>
                <a:latin typeface="Arial" charset="0"/>
              </a:defRPr>
            </a:lvl4pPr>
            <a:lvl5pPr marL="2057400" indent="-228600" algn="l">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fontAlgn="base">
              <a:spcBef>
                <a:spcPct val="50000"/>
              </a:spcBef>
              <a:spcAft>
                <a:spcPct val="0"/>
              </a:spcAft>
            </a:pPr>
            <a:r>
              <a:rPr lang="en-GB" sz="700">
                <a:solidFill>
                  <a:srgbClr val="606060"/>
                </a:solidFill>
                <a:cs typeface="Arial" charset="0"/>
              </a:rPr>
              <a:t>© Oliver Wyman </a:t>
            </a:r>
            <a:endParaRPr lang="en-GB" sz="700" dirty="0">
              <a:solidFill>
                <a:srgbClr val="606060"/>
              </a:solidFill>
              <a:cs typeface="Arial" charset="0"/>
            </a:endParaRPr>
          </a:p>
        </p:txBody>
      </p:sp>
    </p:spTree>
    <p:extLst>
      <p:ext uri="{BB962C8B-B14F-4D97-AF65-F5344CB8AC3E}">
        <p14:creationId xmlns:p14="http://schemas.microsoft.com/office/powerpoint/2010/main" val="328049658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2 columns 1/3 spli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18" name="Rectangle 15"/>
          <p:cNvSpPr>
            <a:spLocks noChangeArrowheads="1"/>
          </p:cNvSpPr>
          <p:nvPr/>
        </p:nvSpPr>
        <p:spPr bwMode="gray">
          <a:xfrm>
            <a:off x="8128169" y="6477001"/>
            <a:ext cx="571405" cy="168275"/>
          </a:xfrm>
          <a:prstGeom prst="rect">
            <a:avLst/>
          </a:prstGeom>
          <a:noFill/>
          <a:ln>
            <a:noFill/>
          </a:ln>
          <a:effectLst/>
          <a:extLst>
            <a:ext uri="{909E8E84-426E-40DD-AFC4-6F175D3DCCD1}">
              <a14:hiddenFill xmlns:a14="http://schemas.microsoft.com/office/drawing/2010/main">
                <a:solidFill>
                  <a:srgbClr val="0057A6"/>
                </a:solidFill>
              </a14:hiddenFill>
            </a:ext>
            <a:ext uri="{91240B29-F687-4F45-9708-019B960494DF}">
              <a14:hiddenLine xmlns:a14="http://schemas.microsoft.com/office/drawing/2010/main" w="6350">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b">
            <a:spAutoFit/>
          </a:bodyPr>
          <a:lstStyle/>
          <a:p>
            <a:pPr algn="r" eaLnBrk="0" fontAlgn="base" hangingPunct="0">
              <a:spcBef>
                <a:spcPct val="0"/>
              </a:spcBef>
              <a:spcAft>
                <a:spcPct val="0"/>
              </a:spcAft>
            </a:pPr>
            <a:fld id="{2306E996-13B1-4F09-8F6B-3AC86B81501F}" type="slidenum">
              <a:rPr lang="en-GB" sz="1100" smtClean="0">
                <a:solidFill>
                  <a:srgbClr val="606060"/>
                </a:solidFill>
                <a:cs typeface="Arial" charset="0"/>
              </a:rPr>
              <a:pPr algn="r" eaLnBrk="0" fontAlgn="base" hangingPunct="0">
                <a:spcBef>
                  <a:spcPct val="0"/>
                </a:spcBef>
                <a:spcAft>
                  <a:spcPct val="0"/>
                </a:spcAft>
              </a:pPr>
              <a:t>‹#›</a:t>
            </a:fld>
            <a:endParaRPr lang="en-GB" sz="1100" dirty="0">
              <a:solidFill>
                <a:srgbClr val="606060"/>
              </a:solidFill>
              <a:cs typeface="Arial" charset="0"/>
            </a:endParaRPr>
          </a:p>
        </p:txBody>
      </p:sp>
      <p:sp>
        <p:nvSpPr>
          <p:cNvPr id="15" name="Content Placeholder 2"/>
          <p:cNvSpPr>
            <a:spLocks noGrp="1"/>
          </p:cNvSpPr>
          <p:nvPr>
            <p:ph idx="28"/>
          </p:nvPr>
        </p:nvSpPr>
        <p:spPr>
          <a:xfrm>
            <a:off x="3370991" y="1925638"/>
            <a:ext cx="5333118" cy="4100513"/>
          </a:xfrm>
        </p:spPr>
        <p:txBody>
          <a:bodyPr/>
          <a:lstStyle>
            <a:lvl1pPr>
              <a:defRPr sz="1200"/>
            </a:lvl1pPr>
            <a:lvl2pPr>
              <a:defRPr sz="1200"/>
            </a:lvl2pPr>
            <a:lvl3pPr>
              <a:defRPr sz="1200"/>
            </a:lvl3pPr>
            <a:lvl4pPr>
              <a:defRPr sz="1200"/>
            </a:lvl4pPr>
            <a:lvl5pPr>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6" name="Content Placeholder 2"/>
          <p:cNvSpPr>
            <a:spLocks noGrp="1"/>
          </p:cNvSpPr>
          <p:nvPr>
            <p:ph idx="27"/>
          </p:nvPr>
        </p:nvSpPr>
        <p:spPr>
          <a:xfrm>
            <a:off x="430822" y="1925638"/>
            <a:ext cx="2394461" cy="4100513"/>
          </a:xfrm>
        </p:spPr>
        <p:txBody>
          <a:bodyPr/>
          <a:lstStyle>
            <a:lvl1pPr>
              <a:defRPr sz="1200"/>
            </a:lvl1pPr>
            <a:lvl2pPr>
              <a:defRPr sz="1200"/>
            </a:lvl2pPr>
            <a:lvl3pPr>
              <a:defRPr sz="1200"/>
            </a:lvl3pPr>
            <a:lvl4pPr>
              <a:defRPr sz="1200"/>
            </a:lvl4pPr>
            <a:lvl5pPr>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7" name="Text Placeholder 19"/>
          <p:cNvSpPr>
            <a:spLocks noGrp="1"/>
          </p:cNvSpPr>
          <p:nvPr>
            <p:ph type="body" sz="quarter" idx="15" hasCustomPrompt="1"/>
          </p:nvPr>
        </p:nvSpPr>
        <p:spPr>
          <a:xfrm>
            <a:off x="432333" y="1406525"/>
            <a:ext cx="2394461" cy="336550"/>
          </a:xfrm>
        </p:spPr>
        <p:txBody>
          <a:bodyPr/>
          <a:lstStyle>
            <a:lvl1pPr marL="0" indent="0">
              <a:spcBef>
                <a:spcPts val="0"/>
              </a:spcBef>
              <a:buNone/>
              <a:defRPr sz="1200" b="1">
                <a:solidFill>
                  <a:schemeClr val="accent1"/>
                </a:solidFill>
                <a:latin typeface="+mj-lt"/>
              </a:defRPr>
            </a:lvl1pPr>
            <a:lvl2pPr marL="0" indent="0">
              <a:spcBef>
                <a:spcPts val="0"/>
              </a:spcBef>
              <a:buNone/>
              <a:defRPr sz="1200">
                <a:solidFill>
                  <a:schemeClr val="accent1"/>
                </a:solidFill>
              </a:defRPr>
            </a:lvl2pPr>
            <a:lvl3pPr>
              <a:defRPr sz="1000">
                <a:solidFill>
                  <a:schemeClr val="accent2"/>
                </a:solidFill>
              </a:defRPr>
            </a:lvl3pPr>
            <a:lvl4pPr>
              <a:defRPr sz="1000">
                <a:solidFill>
                  <a:schemeClr val="accent2"/>
                </a:solidFill>
              </a:defRPr>
            </a:lvl4pPr>
            <a:lvl5pPr>
              <a:defRPr sz="1000">
                <a:solidFill>
                  <a:schemeClr val="accent2"/>
                </a:solidFill>
              </a:defRPr>
            </a:lvl5pPr>
          </a:lstStyle>
          <a:p>
            <a:pPr lvl="0"/>
            <a:r>
              <a:rPr lang="en-US" dirty="0"/>
              <a:t>Heading 12 </a:t>
            </a:r>
            <a:r>
              <a:rPr lang="en-US" dirty="0" err="1"/>
              <a:t>pt</a:t>
            </a:r>
            <a:endParaRPr lang="en-US" dirty="0"/>
          </a:p>
          <a:p>
            <a:pPr lvl="1"/>
            <a:r>
              <a:rPr lang="en-US" dirty="0"/>
              <a:t>Subheading 12 </a:t>
            </a:r>
            <a:r>
              <a:rPr lang="en-US" dirty="0" err="1"/>
              <a:t>pt</a:t>
            </a:r>
            <a:endParaRPr lang="en-US" dirty="0"/>
          </a:p>
        </p:txBody>
      </p:sp>
      <p:sp>
        <p:nvSpPr>
          <p:cNvPr id="19" name="Text Placeholder 19"/>
          <p:cNvSpPr>
            <a:spLocks noGrp="1"/>
          </p:cNvSpPr>
          <p:nvPr>
            <p:ph type="body" sz="quarter" idx="17" hasCustomPrompt="1"/>
          </p:nvPr>
        </p:nvSpPr>
        <p:spPr>
          <a:xfrm>
            <a:off x="3374013" y="1406525"/>
            <a:ext cx="5333118" cy="336550"/>
          </a:xfrm>
        </p:spPr>
        <p:txBody>
          <a:bodyPr/>
          <a:lstStyle>
            <a:lvl1pPr marL="0" indent="0">
              <a:spcBef>
                <a:spcPts val="0"/>
              </a:spcBef>
              <a:buNone/>
              <a:defRPr sz="1200" b="1">
                <a:solidFill>
                  <a:schemeClr val="accent1"/>
                </a:solidFill>
                <a:latin typeface="+mj-lt"/>
              </a:defRPr>
            </a:lvl1pPr>
            <a:lvl2pPr marL="0" indent="0">
              <a:spcBef>
                <a:spcPts val="0"/>
              </a:spcBef>
              <a:buNone/>
              <a:defRPr sz="1200">
                <a:solidFill>
                  <a:schemeClr val="accent1"/>
                </a:solidFill>
              </a:defRPr>
            </a:lvl2pPr>
            <a:lvl3pPr>
              <a:defRPr sz="1000">
                <a:solidFill>
                  <a:schemeClr val="accent2"/>
                </a:solidFill>
              </a:defRPr>
            </a:lvl3pPr>
            <a:lvl4pPr>
              <a:defRPr sz="1000">
                <a:solidFill>
                  <a:schemeClr val="accent2"/>
                </a:solidFill>
              </a:defRPr>
            </a:lvl4pPr>
            <a:lvl5pPr>
              <a:defRPr sz="1000">
                <a:solidFill>
                  <a:schemeClr val="accent2"/>
                </a:solidFill>
              </a:defRPr>
            </a:lvl5pPr>
          </a:lstStyle>
          <a:p>
            <a:pPr lvl="0"/>
            <a:r>
              <a:rPr lang="en-US" dirty="0"/>
              <a:t>Heading 12 </a:t>
            </a:r>
            <a:r>
              <a:rPr lang="en-US" dirty="0" err="1"/>
              <a:t>pt</a:t>
            </a:r>
            <a:endParaRPr lang="en-US" dirty="0"/>
          </a:p>
          <a:p>
            <a:pPr lvl="1"/>
            <a:r>
              <a:rPr lang="en-US" dirty="0"/>
              <a:t>Subheading 12 </a:t>
            </a:r>
            <a:r>
              <a:rPr lang="en-US" dirty="0" err="1"/>
              <a:t>pt</a:t>
            </a:r>
            <a:endParaRPr lang="en-US" dirty="0"/>
          </a:p>
        </p:txBody>
      </p:sp>
      <p:sp>
        <p:nvSpPr>
          <p:cNvPr id="10" name="Rectangle 15"/>
          <p:cNvSpPr>
            <a:spLocks noChangeArrowheads="1"/>
          </p:cNvSpPr>
          <p:nvPr userDrawn="1"/>
        </p:nvSpPr>
        <p:spPr bwMode="gray">
          <a:xfrm>
            <a:off x="8128169" y="6477001"/>
            <a:ext cx="571405" cy="168275"/>
          </a:xfrm>
          <a:prstGeom prst="rect">
            <a:avLst/>
          </a:prstGeom>
          <a:noFill/>
          <a:ln>
            <a:noFill/>
          </a:ln>
          <a:effectLst/>
          <a:extLst>
            <a:ext uri="{909E8E84-426E-40DD-AFC4-6F175D3DCCD1}">
              <a14:hiddenFill xmlns:a14="http://schemas.microsoft.com/office/drawing/2010/main">
                <a:solidFill>
                  <a:srgbClr val="0057A6"/>
                </a:solidFill>
              </a14:hiddenFill>
            </a:ext>
            <a:ext uri="{91240B29-F687-4F45-9708-019B960494DF}">
              <a14:hiddenLine xmlns:a14="http://schemas.microsoft.com/office/drawing/2010/main" w="6350">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b">
            <a:spAutoFit/>
          </a:bodyPr>
          <a:lstStyle/>
          <a:p>
            <a:pPr algn="r" eaLnBrk="0" fontAlgn="base" hangingPunct="0">
              <a:spcBef>
                <a:spcPct val="0"/>
              </a:spcBef>
              <a:spcAft>
                <a:spcPct val="0"/>
              </a:spcAft>
            </a:pPr>
            <a:fld id="{2306E996-13B1-4F09-8F6B-3AC86B81501F}" type="slidenum">
              <a:rPr lang="en-GB" sz="1100" smtClean="0">
                <a:solidFill>
                  <a:srgbClr val="606060"/>
                </a:solidFill>
                <a:cs typeface="Arial" charset="0"/>
              </a:rPr>
              <a:pPr algn="r" eaLnBrk="0" fontAlgn="base" hangingPunct="0">
                <a:spcBef>
                  <a:spcPct val="0"/>
                </a:spcBef>
                <a:spcAft>
                  <a:spcPct val="0"/>
                </a:spcAft>
              </a:pPr>
              <a:t>‹#›</a:t>
            </a:fld>
            <a:endParaRPr lang="en-GB" sz="1100" dirty="0">
              <a:solidFill>
                <a:srgbClr val="606060"/>
              </a:solidFill>
              <a:cs typeface="Arial" charset="0"/>
            </a:endParaRPr>
          </a:p>
        </p:txBody>
      </p:sp>
      <p:sp>
        <p:nvSpPr>
          <p:cNvPr id="13" name="Copyright"/>
          <p:cNvSpPr txBox="1">
            <a:spLocks noChangeArrowheads="1"/>
          </p:cNvSpPr>
          <p:nvPr userDrawn="1"/>
        </p:nvSpPr>
        <p:spPr bwMode="gray">
          <a:xfrm>
            <a:off x="438380" y="6539141"/>
            <a:ext cx="681277" cy="1077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b">
            <a:spAutoFit/>
          </a:bodyPr>
          <a:lstStyle>
            <a:lvl1pPr algn="l">
              <a:defRPr>
                <a:solidFill>
                  <a:schemeClr val="tx1"/>
                </a:solidFill>
                <a:latin typeface="Arial" charset="0"/>
              </a:defRPr>
            </a:lvl1pPr>
            <a:lvl2pPr marL="742950" indent="-285750" algn="l">
              <a:defRPr>
                <a:solidFill>
                  <a:schemeClr val="tx1"/>
                </a:solidFill>
                <a:latin typeface="Arial" charset="0"/>
              </a:defRPr>
            </a:lvl2pPr>
            <a:lvl3pPr marL="1143000" indent="-228600" algn="l">
              <a:defRPr>
                <a:solidFill>
                  <a:schemeClr val="tx1"/>
                </a:solidFill>
                <a:latin typeface="Arial" charset="0"/>
              </a:defRPr>
            </a:lvl3pPr>
            <a:lvl4pPr marL="1600200" indent="-228600" algn="l">
              <a:defRPr>
                <a:solidFill>
                  <a:schemeClr val="tx1"/>
                </a:solidFill>
                <a:latin typeface="Arial" charset="0"/>
              </a:defRPr>
            </a:lvl4pPr>
            <a:lvl5pPr marL="2057400" indent="-228600" algn="l">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fontAlgn="base">
              <a:spcBef>
                <a:spcPct val="50000"/>
              </a:spcBef>
              <a:spcAft>
                <a:spcPct val="0"/>
              </a:spcAft>
            </a:pPr>
            <a:r>
              <a:rPr lang="en-GB" sz="700">
                <a:solidFill>
                  <a:srgbClr val="606060"/>
                </a:solidFill>
                <a:cs typeface="Arial" charset="0"/>
              </a:rPr>
              <a:t>© Oliver Wyman </a:t>
            </a:r>
            <a:endParaRPr lang="en-GB" sz="700" dirty="0">
              <a:solidFill>
                <a:srgbClr val="606060"/>
              </a:solidFill>
              <a:cs typeface="Arial" charset="0"/>
            </a:endParaRPr>
          </a:p>
        </p:txBody>
      </p:sp>
    </p:spTree>
    <p:extLst>
      <p:ext uri="{BB962C8B-B14F-4D97-AF65-F5344CB8AC3E}">
        <p14:creationId xmlns:p14="http://schemas.microsoft.com/office/powerpoint/2010/main" val="409829559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2 columns 2/3 spli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dirty="0"/>
          </a:p>
        </p:txBody>
      </p:sp>
      <p:sp>
        <p:nvSpPr>
          <p:cNvPr id="10" name="Rectangle 15"/>
          <p:cNvSpPr>
            <a:spLocks noChangeArrowheads="1"/>
          </p:cNvSpPr>
          <p:nvPr/>
        </p:nvSpPr>
        <p:spPr bwMode="gray">
          <a:xfrm>
            <a:off x="8128169" y="6477001"/>
            <a:ext cx="571405" cy="168275"/>
          </a:xfrm>
          <a:prstGeom prst="rect">
            <a:avLst/>
          </a:prstGeom>
          <a:noFill/>
          <a:ln>
            <a:noFill/>
          </a:ln>
          <a:effectLst/>
          <a:extLst>
            <a:ext uri="{909E8E84-426E-40DD-AFC4-6F175D3DCCD1}">
              <a14:hiddenFill xmlns:a14="http://schemas.microsoft.com/office/drawing/2010/main">
                <a:solidFill>
                  <a:srgbClr val="0057A6"/>
                </a:solidFill>
              </a14:hiddenFill>
            </a:ext>
            <a:ext uri="{91240B29-F687-4F45-9708-019B960494DF}">
              <a14:hiddenLine xmlns:a14="http://schemas.microsoft.com/office/drawing/2010/main" w="6350">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b">
            <a:spAutoFit/>
          </a:bodyPr>
          <a:lstStyle/>
          <a:p>
            <a:pPr algn="r" eaLnBrk="0" fontAlgn="base" hangingPunct="0">
              <a:spcBef>
                <a:spcPct val="0"/>
              </a:spcBef>
              <a:spcAft>
                <a:spcPct val="0"/>
              </a:spcAft>
            </a:pPr>
            <a:fld id="{2306E996-13B1-4F09-8F6B-3AC86B81501F}" type="slidenum">
              <a:rPr lang="en-GB" sz="1100" smtClean="0">
                <a:solidFill>
                  <a:srgbClr val="606060"/>
                </a:solidFill>
                <a:cs typeface="Arial" charset="0"/>
              </a:rPr>
              <a:pPr algn="r" eaLnBrk="0" fontAlgn="base" hangingPunct="0">
                <a:spcBef>
                  <a:spcPct val="0"/>
                </a:spcBef>
                <a:spcAft>
                  <a:spcPct val="0"/>
                </a:spcAft>
              </a:pPr>
              <a:t>‹#›</a:t>
            </a:fld>
            <a:endParaRPr lang="en-GB" sz="1100" dirty="0">
              <a:solidFill>
                <a:srgbClr val="606060"/>
              </a:solidFill>
              <a:cs typeface="Arial" charset="0"/>
            </a:endParaRPr>
          </a:p>
        </p:txBody>
      </p:sp>
      <p:sp>
        <p:nvSpPr>
          <p:cNvPr id="11" name="Text Placeholder 19"/>
          <p:cNvSpPr>
            <a:spLocks noGrp="1"/>
          </p:cNvSpPr>
          <p:nvPr>
            <p:ph type="body" sz="quarter" idx="15" hasCustomPrompt="1"/>
          </p:nvPr>
        </p:nvSpPr>
        <p:spPr>
          <a:xfrm>
            <a:off x="432333" y="1406525"/>
            <a:ext cx="5333118" cy="336550"/>
          </a:xfrm>
        </p:spPr>
        <p:txBody>
          <a:bodyPr/>
          <a:lstStyle>
            <a:lvl1pPr marL="0" indent="0">
              <a:spcBef>
                <a:spcPts val="0"/>
              </a:spcBef>
              <a:buNone/>
              <a:defRPr sz="1200" b="1">
                <a:solidFill>
                  <a:schemeClr val="accent1"/>
                </a:solidFill>
                <a:latin typeface="+mj-lt"/>
              </a:defRPr>
            </a:lvl1pPr>
            <a:lvl2pPr marL="0" indent="0">
              <a:spcBef>
                <a:spcPts val="0"/>
              </a:spcBef>
              <a:buNone/>
              <a:defRPr sz="1200">
                <a:solidFill>
                  <a:schemeClr val="accent1"/>
                </a:solidFill>
              </a:defRPr>
            </a:lvl2pPr>
            <a:lvl3pPr>
              <a:defRPr sz="1000">
                <a:solidFill>
                  <a:schemeClr val="accent2"/>
                </a:solidFill>
              </a:defRPr>
            </a:lvl3pPr>
            <a:lvl4pPr>
              <a:defRPr sz="1000">
                <a:solidFill>
                  <a:schemeClr val="accent2"/>
                </a:solidFill>
              </a:defRPr>
            </a:lvl4pPr>
            <a:lvl5pPr>
              <a:defRPr sz="1000">
                <a:solidFill>
                  <a:schemeClr val="accent2"/>
                </a:solidFill>
              </a:defRPr>
            </a:lvl5pPr>
          </a:lstStyle>
          <a:p>
            <a:pPr lvl="0"/>
            <a:r>
              <a:rPr lang="en-US" dirty="0"/>
              <a:t>Heading 12 </a:t>
            </a:r>
            <a:r>
              <a:rPr lang="en-US" dirty="0" err="1"/>
              <a:t>pt</a:t>
            </a:r>
            <a:endParaRPr lang="en-US" dirty="0"/>
          </a:p>
          <a:p>
            <a:pPr lvl="1"/>
            <a:r>
              <a:rPr lang="en-US" dirty="0"/>
              <a:t>Subheading 12 </a:t>
            </a:r>
            <a:r>
              <a:rPr lang="en-US" dirty="0" err="1"/>
              <a:t>pt</a:t>
            </a:r>
            <a:endParaRPr lang="en-US" dirty="0"/>
          </a:p>
        </p:txBody>
      </p:sp>
      <p:sp>
        <p:nvSpPr>
          <p:cNvPr id="17" name="Text Placeholder 19"/>
          <p:cNvSpPr>
            <a:spLocks noGrp="1"/>
          </p:cNvSpPr>
          <p:nvPr>
            <p:ph type="body" sz="quarter" idx="17" hasCustomPrompt="1"/>
          </p:nvPr>
        </p:nvSpPr>
        <p:spPr>
          <a:xfrm>
            <a:off x="6309646" y="1406525"/>
            <a:ext cx="2394461" cy="336550"/>
          </a:xfrm>
        </p:spPr>
        <p:txBody>
          <a:bodyPr/>
          <a:lstStyle>
            <a:lvl1pPr marL="0" indent="0">
              <a:spcBef>
                <a:spcPts val="0"/>
              </a:spcBef>
              <a:buNone/>
              <a:defRPr sz="1200" b="1">
                <a:solidFill>
                  <a:schemeClr val="accent1"/>
                </a:solidFill>
                <a:latin typeface="+mj-lt"/>
              </a:defRPr>
            </a:lvl1pPr>
            <a:lvl2pPr marL="0" indent="0">
              <a:spcBef>
                <a:spcPts val="0"/>
              </a:spcBef>
              <a:buNone/>
              <a:defRPr sz="1200">
                <a:solidFill>
                  <a:schemeClr val="accent1"/>
                </a:solidFill>
              </a:defRPr>
            </a:lvl2pPr>
            <a:lvl3pPr>
              <a:defRPr sz="1000">
                <a:solidFill>
                  <a:schemeClr val="accent2"/>
                </a:solidFill>
              </a:defRPr>
            </a:lvl3pPr>
            <a:lvl4pPr>
              <a:defRPr sz="1000">
                <a:solidFill>
                  <a:schemeClr val="accent2"/>
                </a:solidFill>
              </a:defRPr>
            </a:lvl4pPr>
            <a:lvl5pPr>
              <a:defRPr sz="1000">
                <a:solidFill>
                  <a:schemeClr val="accent2"/>
                </a:solidFill>
              </a:defRPr>
            </a:lvl5pPr>
          </a:lstStyle>
          <a:p>
            <a:pPr lvl="0"/>
            <a:r>
              <a:rPr lang="en-US" dirty="0"/>
              <a:t>Heading 12 </a:t>
            </a:r>
            <a:r>
              <a:rPr lang="en-US" dirty="0" err="1"/>
              <a:t>pt</a:t>
            </a:r>
            <a:endParaRPr lang="en-US" dirty="0"/>
          </a:p>
          <a:p>
            <a:pPr lvl="1"/>
            <a:r>
              <a:rPr lang="en-US" dirty="0"/>
              <a:t>Subheading 12 </a:t>
            </a:r>
            <a:r>
              <a:rPr lang="en-US" dirty="0" err="1"/>
              <a:t>pt</a:t>
            </a:r>
            <a:endParaRPr lang="en-US" dirty="0"/>
          </a:p>
        </p:txBody>
      </p:sp>
      <p:sp>
        <p:nvSpPr>
          <p:cNvPr id="18" name="Content Placeholder 2"/>
          <p:cNvSpPr>
            <a:spLocks noGrp="1"/>
          </p:cNvSpPr>
          <p:nvPr>
            <p:ph idx="28"/>
          </p:nvPr>
        </p:nvSpPr>
        <p:spPr>
          <a:xfrm>
            <a:off x="6309646" y="1925638"/>
            <a:ext cx="2394461" cy="4100513"/>
          </a:xfrm>
        </p:spPr>
        <p:txBody>
          <a:bodyPr/>
          <a:lstStyle>
            <a:lvl1pPr>
              <a:defRPr sz="1200"/>
            </a:lvl1pPr>
            <a:lvl2pPr>
              <a:defRPr sz="1200"/>
            </a:lvl2pPr>
            <a:lvl3pPr>
              <a:defRPr sz="1200"/>
            </a:lvl3pPr>
            <a:lvl4pPr>
              <a:defRPr sz="1200"/>
            </a:lvl4pPr>
            <a:lvl5pPr>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9" name="Content Placeholder 2"/>
          <p:cNvSpPr>
            <a:spLocks noGrp="1"/>
          </p:cNvSpPr>
          <p:nvPr>
            <p:ph idx="27"/>
          </p:nvPr>
        </p:nvSpPr>
        <p:spPr>
          <a:xfrm>
            <a:off x="430822" y="1925638"/>
            <a:ext cx="5333118" cy="4100513"/>
          </a:xfrm>
        </p:spPr>
        <p:txBody>
          <a:bodyPr/>
          <a:lstStyle>
            <a:lvl1pPr>
              <a:defRPr sz="1200"/>
            </a:lvl1pPr>
            <a:lvl2pPr>
              <a:defRPr sz="1200"/>
            </a:lvl2pPr>
            <a:lvl3pPr>
              <a:defRPr sz="1200"/>
            </a:lvl3pPr>
            <a:lvl4pPr>
              <a:defRPr sz="1200"/>
            </a:lvl4pPr>
            <a:lvl5pPr>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2" name="Rectangle 15"/>
          <p:cNvSpPr>
            <a:spLocks noChangeArrowheads="1"/>
          </p:cNvSpPr>
          <p:nvPr userDrawn="1"/>
        </p:nvSpPr>
        <p:spPr bwMode="gray">
          <a:xfrm>
            <a:off x="8128169" y="6477001"/>
            <a:ext cx="571405" cy="168275"/>
          </a:xfrm>
          <a:prstGeom prst="rect">
            <a:avLst/>
          </a:prstGeom>
          <a:noFill/>
          <a:ln>
            <a:noFill/>
          </a:ln>
          <a:effectLst/>
          <a:extLst>
            <a:ext uri="{909E8E84-426E-40DD-AFC4-6F175D3DCCD1}">
              <a14:hiddenFill xmlns:a14="http://schemas.microsoft.com/office/drawing/2010/main">
                <a:solidFill>
                  <a:srgbClr val="0057A6"/>
                </a:solidFill>
              </a14:hiddenFill>
            </a:ext>
            <a:ext uri="{91240B29-F687-4F45-9708-019B960494DF}">
              <a14:hiddenLine xmlns:a14="http://schemas.microsoft.com/office/drawing/2010/main" w="6350">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b">
            <a:spAutoFit/>
          </a:bodyPr>
          <a:lstStyle/>
          <a:p>
            <a:pPr algn="r" eaLnBrk="0" fontAlgn="base" hangingPunct="0">
              <a:spcBef>
                <a:spcPct val="0"/>
              </a:spcBef>
              <a:spcAft>
                <a:spcPct val="0"/>
              </a:spcAft>
            </a:pPr>
            <a:fld id="{2306E996-13B1-4F09-8F6B-3AC86B81501F}" type="slidenum">
              <a:rPr lang="en-GB" sz="1100" smtClean="0">
                <a:solidFill>
                  <a:srgbClr val="606060"/>
                </a:solidFill>
                <a:cs typeface="Arial" charset="0"/>
              </a:rPr>
              <a:pPr algn="r" eaLnBrk="0" fontAlgn="base" hangingPunct="0">
                <a:spcBef>
                  <a:spcPct val="0"/>
                </a:spcBef>
                <a:spcAft>
                  <a:spcPct val="0"/>
                </a:spcAft>
              </a:pPr>
              <a:t>‹#›</a:t>
            </a:fld>
            <a:endParaRPr lang="en-GB" sz="1100" dirty="0">
              <a:solidFill>
                <a:srgbClr val="606060"/>
              </a:solidFill>
              <a:cs typeface="Arial" charset="0"/>
            </a:endParaRPr>
          </a:p>
        </p:txBody>
      </p:sp>
      <p:sp>
        <p:nvSpPr>
          <p:cNvPr id="15" name="Copyright"/>
          <p:cNvSpPr txBox="1">
            <a:spLocks noChangeArrowheads="1"/>
          </p:cNvSpPr>
          <p:nvPr userDrawn="1"/>
        </p:nvSpPr>
        <p:spPr bwMode="gray">
          <a:xfrm>
            <a:off x="438380" y="6539141"/>
            <a:ext cx="681277" cy="1077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b">
            <a:spAutoFit/>
          </a:bodyPr>
          <a:lstStyle>
            <a:lvl1pPr algn="l">
              <a:defRPr>
                <a:solidFill>
                  <a:schemeClr val="tx1"/>
                </a:solidFill>
                <a:latin typeface="Arial" charset="0"/>
              </a:defRPr>
            </a:lvl1pPr>
            <a:lvl2pPr marL="742950" indent="-285750" algn="l">
              <a:defRPr>
                <a:solidFill>
                  <a:schemeClr val="tx1"/>
                </a:solidFill>
                <a:latin typeface="Arial" charset="0"/>
              </a:defRPr>
            </a:lvl2pPr>
            <a:lvl3pPr marL="1143000" indent="-228600" algn="l">
              <a:defRPr>
                <a:solidFill>
                  <a:schemeClr val="tx1"/>
                </a:solidFill>
                <a:latin typeface="Arial" charset="0"/>
              </a:defRPr>
            </a:lvl3pPr>
            <a:lvl4pPr marL="1600200" indent="-228600" algn="l">
              <a:defRPr>
                <a:solidFill>
                  <a:schemeClr val="tx1"/>
                </a:solidFill>
                <a:latin typeface="Arial" charset="0"/>
              </a:defRPr>
            </a:lvl4pPr>
            <a:lvl5pPr marL="2057400" indent="-228600" algn="l">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fontAlgn="base">
              <a:spcBef>
                <a:spcPct val="50000"/>
              </a:spcBef>
              <a:spcAft>
                <a:spcPct val="0"/>
              </a:spcAft>
            </a:pPr>
            <a:r>
              <a:rPr lang="en-GB" sz="700">
                <a:solidFill>
                  <a:srgbClr val="606060"/>
                </a:solidFill>
                <a:cs typeface="Arial" charset="0"/>
              </a:rPr>
              <a:t>© Oliver Wyman </a:t>
            </a:r>
            <a:endParaRPr lang="en-GB" sz="700" dirty="0">
              <a:solidFill>
                <a:srgbClr val="606060"/>
              </a:solidFill>
              <a:cs typeface="Arial" charset="0"/>
            </a:endParaRPr>
          </a:p>
        </p:txBody>
      </p:sp>
    </p:spTree>
    <p:extLst>
      <p:ext uri="{BB962C8B-B14F-4D97-AF65-F5344CB8AC3E}">
        <p14:creationId xmlns:p14="http://schemas.microsoft.com/office/powerpoint/2010/main" val="397421722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CV - small portrait">
    <p:spTree>
      <p:nvGrpSpPr>
        <p:cNvPr id="1" name=""/>
        <p:cNvGrpSpPr/>
        <p:nvPr/>
      </p:nvGrpSpPr>
      <p:grpSpPr>
        <a:xfrm>
          <a:off x="0" y="0"/>
          <a:ext cx="0" cy="0"/>
          <a:chOff x="0" y="0"/>
          <a:chExt cx="0" cy="0"/>
        </a:xfrm>
      </p:grpSpPr>
      <p:sp>
        <p:nvSpPr>
          <p:cNvPr id="6" name="Picture Placeholder 5"/>
          <p:cNvSpPr>
            <a:spLocks noGrp="1"/>
          </p:cNvSpPr>
          <p:nvPr>
            <p:ph type="pic" sz="quarter" idx="11"/>
          </p:nvPr>
        </p:nvSpPr>
        <p:spPr>
          <a:xfrm>
            <a:off x="8051073" y="385763"/>
            <a:ext cx="653035" cy="914400"/>
          </a:xfrm>
          <a:noFill/>
          <a:ln>
            <a:noFill/>
          </a:ln>
        </p:spPr>
        <p:txBody>
          <a:bodyPr anchor="ctr" anchorCtr="0"/>
          <a:lstStyle>
            <a:lvl1pPr marL="0" indent="0" algn="ctr">
              <a:buFontTx/>
              <a:buNone/>
              <a:defRPr sz="1000" b="1">
                <a:solidFill>
                  <a:srgbClr val="808080"/>
                </a:solidFill>
              </a:defRPr>
            </a:lvl1pPr>
          </a:lstStyle>
          <a:p>
            <a:r>
              <a:rPr lang="en-US"/>
              <a:t>Click icon to add picture</a:t>
            </a:r>
            <a:endParaRPr lang="en-GB" dirty="0"/>
          </a:p>
        </p:txBody>
      </p:sp>
      <p:sp>
        <p:nvSpPr>
          <p:cNvPr id="9" name="Text Placeholder 8"/>
          <p:cNvSpPr>
            <a:spLocks noGrp="1"/>
          </p:cNvSpPr>
          <p:nvPr>
            <p:ph type="body" sz="quarter" idx="12"/>
          </p:nvPr>
        </p:nvSpPr>
        <p:spPr>
          <a:xfrm>
            <a:off x="427799" y="1406526"/>
            <a:ext cx="8271775" cy="49307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0" name="Rectangle 15"/>
          <p:cNvSpPr>
            <a:spLocks noChangeArrowheads="1"/>
          </p:cNvSpPr>
          <p:nvPr/>
        </p:nvSpPr>
        <p:spPr bwMode="gray">
          <a:xfrm>
            <a:off x="8128169" y="6477001"/>
            <a:ext cx="571405" cy="168275"/>
          </a:xfrm>
          <a:prstGeom prst="rect">
            <a:avLst/>
          </a:prstGeom>
          <a:noFill/>
          <a:ln>
            <a:noFill/>
          </a:ln>
          <a:effectLst/>
          <a:extLst>
            <a:ext uri="{909E8E84-426E-40DD-AFC4-6F175D3DCCD1}">
              <a14:hiddenFill xmlns:a14="http://schemas.microsoft.com/office/drawing/2010/main">
                <a:solidFill>
                  <a:srgbClr val="0057A6"/>
                </a:solidFill>
              </a14:hiddenFill>
            </a:ext>
            <a:ext uri="{91240B29-F687-4F45-9708-019B960494DF}">
              <a14:hiddenLine xmlns:a14="http://schemas.microsoft.com/office/drawing/2010/main" w="6350">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b">
            <a:spAutoFit/>
          </a:bodyPr>
          <a:lstStyle/>
          <a:p>
            <a:pPr algn="r" eaLnBrk="0" fontAlgn="base" hangingPunct="0">
              <a:spcBef>
                <a:spcPct val="0"/>
              </a:spcBef>
              <a:spcAft>
                <a:spcPct val="0"/>
              </a:spcAft>
            </a:pPr>
            <a:fld id="{2306E996-13B1-4F09-8F6B-3AC86B81501F}" type="slidenum">
              <a:rPr lang="en-GB" sz="1100" smtClean="0">
                <a:solidFill>
                  <a:srgbClr val="606060"/>
                </a:solidFill>
                <a:cs typeface="Arial" charset="0"/>
              </a:rPr>
              <a:pPr algn="r" eaLnBrk="0" fontAlgn="base" hangingPunct="0">
                <a:spcBef>
                  <a:spcPct val="0"/>
                </a:spcBef>
                <a:spcAft>
                  <a:spcPct val="0"/>
                </a:spcAft>
              </a:pPr>
              <a:t>‹#›</a:t>
            </a:fld>
            <a:endParaRPr lang="en-GB" sz="1100" dirty="0">
              <a:solidFill>
                <a:srgbClr val="606060"/>
              </a:solidFill>
              <a:cs typeface="Arial" charset="0"/>
            </a:endParaRPr>
          </a:p>
        </p:txBody>
      </p:sp>
      <p:sp>
        <p:nvSpPr>
          <p:cNvPr id="12" name="Rectangle 15"/>
          <p:cNvSpPr>
            <a:spLocks noChangeArrowheads="1"/>
          </p:cNvSpPr>
          <p:nvPr userDrawn="1"/>
        </p:nvSpPr>
        <p:spPr bwMode="gray">
          <a:xfrm>
            <a:off x="8128169" y="6477001"/>
            <a:ext cx="571405" cy="168275"/>
          </a:xfrm>
          <a:prstGeom prst="rect">
            <a:avLst/>
          </a:prstGeom>
          <a:noFill/>
          <a:ln>
            <a:noFill/>
          </a:ln>
          <a:effectLst/>
          <a:extLst>
            <a:ext uri="{909E8E84-426E-40DD-AFC4-6F175D3DCCD1}">
              <a14:hiddenFill xmlns:a14="http://schemas.microsoft.com/office/drawing/2010/main">
                <a:solidFill>
                  <a:srgbClr val="0057A6"/>
                </a:solidFill>
              </a14:hiddenFill>
            </a:ext>
            <a:ext uri="{91240B29-F687-4F45-9708-019B960494DF}">
              <a14:hiddenLine xmlns:a14="http://schemas.microsoft.com/office/drawing/2010/main" w="6350">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b">
            <a:spAutoFit/>
          </a:bodyPr>
          <a:lstStyle/>
          <a:p>
            <a:pPr algn="r" eaLnBrk="0" fontAlgn="base" hangingPunct="0">
              <a:spcBef>
                <a:spcPct val="0"/>
              </a:spcBef>
              <a:spcAft>
                <a:spcPct val="0"/>
              </a:spcAft>
            </a:pPr>
            <a:fld id="{2306E996-13B1-4F09-8F6B-3AC86B81501F}" type="slidenum">
              <a:rPr lang="en-GB" sz="1100" smtClean="0">
                <a:solidFill>
                  <a:srgbClr val="606060"/>
                </a:solidFill>
                <a:cs typeface="Arial" charset="0"/>
              </a:rPr>
              <a:pPr algn="r" eaLnBrk="0" fontAlgn="base" hangingPunct="0">
                <a:spcBef>
                  <a:spcPct val="0"/>
                </a:spcBef>
                <a:spcAft>
                  <a:spcPct val="0"/>
                </a:spcAft>
              </a:pPr>
              <a:t>‹#›</a:t>
            </a:fld>
            <a:endParaRPr lang="en-GB" sz="1100" dirty="0">
              <a:solidFill>
                <a:srgbClr val="606060"/>
              </a:solidFill>
              <a:cs typeface="Arial" charset="0"/>
            </a:endParaRPr>
          </a:p>
        </p:txBody>
      </p:sp>
      <p:sp>
        <p:nvSpPr>
          <p:cNvPr id="15" name="Title 1"/>
          <p:cNvSpPr>
            <a:spLocks noGrp="1"/>
          </p:cNvSpPr>
          <p:nvPr>
            <p:ph type="title"/>
          </p:nvPr>
        </p:nvSpPr>
        <p:spPr>
          <a:xfrm>
            <a:off x="433846" y="382589"/>
            <a:ext cx="7523505" cy="758825"/>
          </a:xfrm>
        </p:spPr>
        <p:txBody>
          <a:bodyPr/>
          <a:lstStyle/>
          <a:p>
            <a:r>
              <a:rPr lang="en-US"/>
              <a:t>Click to edit Master title style</a:t>
            </a:r>
            <a:endParaRPr lang="en-GB" dirty="0"/>
          </a:p>
        </p:txBody>
      </p:sp>
      <p:sp>
        <p:nvSpPr>
          <p:cNvPr id="11" name="Copyright"/>
          <p:cNvSpPr txBox="1">
            <a:spLocks noChangeArrowheads="1"/>
          </p:cNvSpPr>
          <p:nvPr userDrawn="1"/>
        </p:nvSpPr>
        <p:spPr bwMode="gray">
          <a:xfrm>
            <a:off x="438380" y="6539141"/>
            <a:ext cx="681277" cy="1077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b">
            <a:spAutoFit/>
          </a:bodyPr>
          <a:lstStyle>
            <a:lvl1pPr algn="l">
              <a:defRPr>
                <a:solidFill>
                  <a:schemeClr val="tx1"/>
                </a:solidFill>
                <a:latin typeface="Arial" charset="0"/>
              </a:defRPr>
            </a:lvl1pPr>
            <a:lvl2pPr marL="742950" indent="-285750" algn="l">
              <a:defRPr>
                <a:solidFill>
                  <a:schemeClr val="tx1"/>
                </a:solidFill>
                <a:latin typeface="Arial" charset="0"/>
              </a:defRPr>
            </a:lvl2pPr>
            <a:lvl3pPr marL="1143000" indent="-228600" algn="l">
              <a:defRPr>
                <a:solidFill>
                  <a:schemeClr val="tx1"/>
                </a:solidFill>
                <a:latin typeface="Arial" charset="0"/>
              </a:defRPr>
            </a:lvl3pPr>
            <a:lvl4pPr marL="1600200" indent="-228600" algn="l">
              <a:defRPr>
                <a:solidFill>
                  <a:schemeClr val="tx1"/>
                </a:solidFill>
                <a:latin typeface="Arial" charset="0"/>
              </a:defRPr>
            </a:lvl4pPr>
            <a:lvl5pPr marL="2057400" indent="-228600" algn="l">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fontAlgn="base">
              <a:spcBef>
                <a:spcPct val="50000"/>
              </a:spcBef>
              <a:spcAft>
                <a:spcPct val="0"/>
              </a:spcAft>
            </a:pPr>
            <a:r>
              <a:rPr lang="en-GB" sz="700">
                <a:solidFill>
                  <a:srgbClr val="606060"/>
                </a:solidFill>
                <a:cs typeface="Arial" charset="0"/>
              </a:rPr>
              <a:t>© Oliver Wyman </a:t>
            </a:r>
            <a:endParaRPr lang="en-GB" sz="700" dirty="0">
              <a:solidFill>
                <a:srgbClr val="606060"/>
              </a:solidFill>
              <a:cs typeface="Arial" charset="0"/>
            </a:endParaRPr>
          </a:p>
        </p:txBody>
      </p:sp>
    </p:spTree>
    <p:extLst>
      <p:ext uri="{BB962C8B-B14F-4D97-AF65-F5344CB8AC3E}">
        <p14:creationId xmlns:p14="http://schemas.microsoft.com/office/powerpoint/2010/main" val="146222142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dirty="0"/>
          </a:p>
        </p:txBody>
      </p:sp>
      <p:sp>
        <p:nvSpPr>
          <p:cNvPr id="5" name="Rectangle 15"/>
          <p:cNvSpPr>
            <a:spLocks noChangeArrowheads="1"/>
          </p:cNvSpPr>
          <p:nvPr/>
        </p:nvSpPr>
        <p:spPr bwMode="gray">
          <a:xfrm>
            <a:off x="8128169" y="6477001"/>
            <a:ext cx="571405" cy="168275"/>
          </a:xfrm>
          <a:prstGeom prst="rect">
            <a:avLst/>
          </a:prstGeom>
          <a:noFill/>
          <a:ln>
            <a:noFill/>
          </a:ln>
          <a:effectLst/>
          <a:extLst>
            <a:ext uri="{909E8E84-426E-40DD-AFC4-6F175D3DCCD1}">
              <a14:hiddenFill xmlns:a14="http://schemas.microsoft.com/office/drawing/2010/main">
                <a:solidFill>
                  <a:srgbClr val="0057A6"/>
                </a:solidFill>
              </a14:hiddenFill>
            </a:ext>
            <a:ext uri="{91240B29-F687-4F45-9708-019B960494DF}">
              <a14:hiddenLine xmlns:a14="http://schemas.microsoft.com/office/drawing/2010/main" w="6350">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b">
            <a:spAutoFit/>
          </a:bodyPr>
          <a:lstStyle/>
          <a:p>
            <a:pPr algn="r" eaLnBrk="0" fontAlgn="base" hangingPunct="0">
              <a:spcBef>
                <a:spcPct val="0"/>
              </a:spcBef>
              <a:spcAft>
                <a:spcPct val="0"/>
              </a:spcAft>
            </a:pPr>
            <a:fld id="{2306E996-13B1-4F09-8F6B-3AC86B81501F}" type="slidenum">
              <a:rPr lang="en-GB" sz="1100" smtClean="0">
                <a:solidFill>
                  <a:srgbClr val="606060"/>
                </a:solidFill>
                <a:cs typeface="Arial" charset="0"/>
              </a:rPr>
              <a:pPr algn="r" eaLnBrk="0" fontAlgn="base" hangingPunct="0">
                <a:spcBef>
                  <a:spcPct val="0"/>
                </a:spcBef>
                <a:spcAft>
                  <a:spcPct val="0"/>
                </a:spcAft>
              </a:pPr>
              <a:t>‹#›</a:t>
            </a:fld>
            <a:endParaRPr lang="en-GB" sz="1100" dirty="0">
              <a:solidFill>
                <a:srgbClr val="606060"/>
              </a:solidFill>
              <a:cs typeface="Arial" charset="0"/>
            </a:endParaRPr>
          </a:p>
        </p:txBody>
      </p:sp>
      <p:sp>
        <p:nvSpPr>
          <p:cNvPr id="6" name="Rectangle 15"/>
          <p:cNvSpPr>
            <a:spLocks noChangeArrowheads="1"/>
          </p:cNvSpPr>
          <p:nvPr userDrawn="1"/>
        </p:nvSpPr>
        <p:spPr bwMode="gray">
          <a:xfrm>
            <a:off x="8128169" y="6477001"/>
            <a:ext cx="571405" cy="168275"/>
          </a:xfrm>
          <a:prstGeom prst="rect">
            <a:avLst/>
          </a:prstGeom>
          <a:noFill/>
          <a:ln>
            <a:noFill/>
          </a:ln>
          <a:effectLst/>
          <a:extLst>
            <a:ext uri="{909E8E84-426E-40DD-AFC4-6F175D3DCCD1}">
              <a14:hiddenFill xmlns:a14="http://schemas.microsoft.com/office/drawing/2010/main">
                <a:solidFill>
                  <a:srgbClr val="0057A6"/>
                </a:solidFill>
              </a14:hiddenFill>
            </a:ext>
            <a:ext uri="{91240B29-F687-4F45-9708-019B960494DF}">
              <a14:hiddenLine xmlns:a14="http://schemas.microsoft.com/office/drawing/2010/main" w="6350">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b">
            <a:spAutoFit/>
          </a:bodyPr>
          <a:lstStyle/>
          <a:p>
            <a:pPr algn="r" eaLnBrk="0" fontAlgn="base" hangingPunct="0">
              <a:spcBef>
                <a:spcPct val="0"/>
              </a:spcBef>
              <a:spcAft>
                <a:spcPct val="0"/>
              </a:spcAft>
            </a:pPr>
            <a:fld id="{2306E996-13B1-4F09-8F6B-3AC86B81501F}" type="slidenum">
              <a:rPr lang="en-GB" sz="1100" smtClean="0">
                <a:solidFill>
                  <a:srgbClr val="606060"/>
                </a:solidFill>
                <a:cs typeface="Arial" charset="0"/>
              </a:rPr>
              <a:pPr algn="r" eaLnBrk="0" fontAlgn="base" hangingPunct="0">
                <a:spcBef>
                  <a:spcPct val="0"/>
                </a:spcBef>
                <a:spcAft>
                  <a:spcPct val="0"/>
                </a:spcAft>
              </a:pPr>
              <a:t>‹#›</a:t>
            </a:fld>
            <a:endParaRPr lang="en-GB" sz="1100" dirty="0">
              <a:solidFill>
                <a:srgbClr val="606060"/>
              </a:solidFill>
              <a:cs typeface="Arial" charset="0"/>
            </a:endParaRPr>
          </a:p>
        </p:txBody>
      </p:sp>
      <p:sp>
        <p:nvSpPr>
          <p:cNvPr id="10" name="Copyright"/>
          <p:cNvSpPr txBox="1">
            <a:spLocks noChangeArrowheads="1"/>
          </p:cNvSpPr>
          <p:nvPr userDrawn="1"/>
        </p:nvSpPr>
        <p:spPr bwMode="gray">
          <a:xfrm>
            <a:off x="438380" y="6539141"/>
            <a:ext cx="681277" cy="1077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b">
            <a:spAutoFit/>
          </a:bodyPr>
          <a:lstStyle>
            <a:lvl1pPr algn="l">
              <a:defRPr>
                <a:solidFill>
                  <a:schemeClr val="tx1"/>
                </a:solidFill>
                <a:latin typeface="Arial" charset="0"/>
              </a:defRPr>
            </a:lvl1pPr>
            <a:lvl2pPr marL="742950" indent="-285750" algn="l">
              <a:defRPr>
                <a:solidFill>
                  <a:schemeClr val="tx1"/>
                </a:solidFill>
                <a:latin typeface="Arial" charset="0"/>
              </a:defRPr>
            </a:lvl2pPr>
            <a:lvl3pPr marL="1143000" indent="-228600" algn="l">
              <a:defRPr>
                <a:solidFill>
                  <a:schemeClr val="tx1"/>
                </a:solidFill>
                <a:latin typeface="Arial" charset="0"/>
              </a:defRPr>
            </a:lvl3pPr>
            <a:lvl4pPr marL="1600200" indent="-228600" algn="l">
              <a:defRPr>
                <a:solidFill>
                  <a:schemeClr val="tx1"/>
                </a:solidFill>
                <a:latin typeface="Arial" charset="0"/>
              </a:defRPr>
            </a:lvl4pPr>
            <a:lvl5pPr marL="2057400" indent="-228600" algn="l">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fontAlgn="base">
              <a:spcBef>
                <a:spcPct val="50000"/>
              </a:spcBef>
              <a:spcAft>
                <a:spcPct val="0"/>
              </a:spcAft>
            </a:pPr>
            <a:r>
              <a:rPr lang="en-GB" sz="700">
                <a:solidFill>
                  <a:srgbClr val="606060"/>
                </a:solidFill>
                <a:cs typeface="Arial" charset="0"/>
              </a:rPr>
              <a:t>© Oliver Wyman </a:t>
            </a:r>
            <a:endParaRPr lang="en-GB" sz="700" dirty="0">
              <a:solidFill>
                <a:srgbClr val="606060"/>
              </a:solidFill>
              <a:cs typeface="Arial" charset="0"/>
            </a:endParaRPr>
          </a:p>
        </p:txBody>
      </p:sp>
    </p:spTree>
    <p:extLst>
      <p:ext uri="{BB962C8B-B14F-4D97-AF65-F5344CB8AC3E}">
        <p14:creationId xmlns:p14="http://schemas.microsoft.com/office/powerpoint/2010/main" val="323310594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CV - large portrait">
    <p:spTree>
      <p:nvGrpSpPr>
        <p:cNvPr id="1" name=""/>
        <p:cNvGrpSpPr/>
        <p:nvPr/>
      </p:nvGrpSpPr>
      <p:grpSpPr>
        <a:xfrm>
          <a:off x="0" y="0"/>
          <a:ext cx="0" cy="0"/>
          <a:chOff x="0" y="0"/>
          <a:chExt cx="0" cy="0"/>
        </a:xfrm>
      </p:grpSpPr>
      <p:sp>
        <p:nvSpPr>
          <p:cNvPr id="8" name="Picture Placeholder 7"/>
          <p:cNvSpPr>
            <a:spLocks noGrp="1"/>
          </p:cNvSpPr>
          <p:nvPr>
            <p:ph type="pic" sz="quarter" idx="11"/>
          </p:nvPr>
        </p:nvSpPr>
        <p:spPr>
          <a:xfrm>
            <a:off x="428796" y="1406526"/>
            <a:ext cx="2605607" cy="3838575"/>
          </a:xfrm>
        </p:spPr>
        <p:txBody>
          <a:bodyPr anchor="ctr" anchorCtr="0"/>
          <a:lstStyle>
            <a:lvl1pPr marL="0" indent="0" algn="ctr">
              <a:buFontTx/>
              <a:buNone/>
              <a:defRPr sz="1200" b="1">
                <a:solidFill>
                  <a:srgbClr val="808080"/>
                </a:solidFill>
              </a:defRPr>
            </a:lvl1pPr>
          </a:lstStyle>
          <a:p>
            <a:r>
              <a:rPr lang="en-US"/>
              <a:t>Click icon to add picture</a:t>
            </a:r>
            <a:endParaRPr lang="en-GB" dirty="0"/>
          </a:p>
        </p:txBody>
      </p:sp>
      <p:sp>
        <p:nvSpPr>
          <p:cNvPr id="13" name="Text Placeholder 12"/>
          <p:cNvSpPr>
            <a:spLocks noGrp="1"/>
          </p:cNvSpPr>
          <p:nvPr>
            <p:ph type="body" sz="quarter" idx="12"/>
          </p:nvPr>
        </p:nvSpPr>
        <p:spPr>
          <a:xfrm>
            <a:off x="3620414" y="1406525"/>
            <a:ext cx="5079160" cy="4624388"/>
          </a:xfrm>
        </p:spPr>
        <p:txBody>
          <a:bodyPr/>
          <a:lstStyle>
            <a:lvl1pPr>
              <a:defRPr sz="1200"/>
            </a:lvl1pPr>
            <a:lvl2pPr>
              <a:defRPr sz="1200"/>
            </a:lvl2pPr>
            <a:lvl3pPr>
              <a:defRPr sz="1200"/>
            </a:lvl3pPr>
            <a:lvl4pPr>
              <a:defRPr sz="1200"/>
            </a:lvl4pPr>
            <a:lvl5pPr>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5" name="Rectangle 15"/>
          <p:cNvSpPr>
            <a:spLocks noChangeArrowheads="1"/>
          </p:cNvSpPr>
          <p:nvPr/>
        </p:nvSpPr>
        <p:spPr bwMode="gray">
          <a:xfrm>
            <a:off x="8128169" y="6477001"/>
            <a:ext cx="571405" cy="168275"/>
          </a:xfrm>
          <a:prstGeom prst="rect">
            <a:avLst/>
          </a:prstGeom>
          <a:noFill/>
          <a:ln>
            <a:noFill/>
          </a:ln>
          <a:effectLst/>
          <a:extLst>
            <a:ext uri="{909E8E84-426E-40DD-AFC4-6F175D3DCCD1}">
              <a14:hiddenFill xmlns:a14="http://schemas.microsoft.com/office/drawing/2010/main">
                <a:solidFill>
                  <a:srgbClr val="0057A6"/>
                </a:solidFill>
              </a14:hiddenFill>
            </a:ext>
            <a:ext uri="{91240B29-F687-4F45-9708-019B960494DF}">
              <a14:hiddenLine xmlns:a14="http://schemas.microsoft.com/office/drawing/2010/main" w="6350">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b">
            <a:spAutoFit/>
          </a:bodyPr>
          <a:lstStyle/>
          <a:p>
            <a:pPr algn="r" eaLnBrk="0" fontAlgn="base" hangingPunct="0">
              <a:spcBef>
                <a:spcPct val="0"/>
              </a:spcBef>
              <a:spcAft>
                <a:spcPct val="0"/>
              </a:spcAft>
            </a:pPr>
            <a:fld id="{2306E996-13B1-4F09-8F6B-3AC86B81501F}" type="slidenum">
              <a:rPr lang="en-GB" sz="1100" smtClean="0">
                <a:solidFill>
                  <a:srgbClr val="606060"/>
                </a:solidFill>
                <a:cs typeface="Arial" charset="0"/>
              </a:rPr>
              <a:pPr algn="r" eaLnBrk="0" fontAlgn="base" hangingPunct="0">
                <a:spcBef>
                  <a:spcPct val="0"/>
                </a:spcBef>
                <a:spcAft>
                  <a:spcPct val="0"/>
                </a:spcAft>
              </a:pPr>
              <a:t>‹#›</a:t>
            </a:fld>
            <a:endParaRPr lang="en-GB" sz="1100" dirty="0">
              <a:solidFill>
                <a:srgbClr val="606060"/>
              </a:solidFill>
              <a:cs typeface="Arial" charset="0"/>
            </a:endParaRPr>
          </a:p>
        </p:txBody>
      </p:sp>
      <p:sp>
        <p:nvSpPr>
          <p:cNvPr id="11" name="Rectangle 15"/>
          <p:cNvSpPr>
            <a:spLocks noChangeArrowheads="1"/>
          </p:cNvSpPr>
          <p:nvPr userDrawn="1"/>
        </p:nvSpPr>
        <p:spPr bwMode="gray">
          <a:xfrm>
            <a:off x="8128169" y="6477001"/>
            <a:ext cx="571405" cy="168275"/>
          </a:xfrm>
          <a:prstGeom prst="rect">
            <a:avLst/>
          </a:prstGeom>
          <a:noFill/>
          <a:ln>
            <a:noFill/>
          </a:ln>
          <a:effectLst/>
          <a:extLst>
            <a:ext uri="{909E8E84-426E-40DD-AFC4-6F175D3DCCD1}">
              <a14:hiddenFill xmlns:a14="http://schemas.microsoft.com/office/drawing/2010/main">
                <a:solidFill>
                  <a:srgbClr val="0057A6"/>
                </a:solidFill>
              </a14:hiddenFill>
            </a:ext>
            <a:ext uri="{91240B29-F687-4F45-9708-019B960494DF}">
              <a14:hiddenLine xmlns:a14="http://schemas.microsoft.com/office/drawing/2010/main" w="6350">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b">
            <a:spAutoFit/>
          </a:bodyPr>
          <a:lstStyle/>
          <a:p>
            <a:pPr algn="r" eaLnBrk="0" fontAlgn="base" hangingPunct="0">
              <a:spcBef>
                <a:spcPct val="0"/>
              </a:spcBef>
              <a:spcAft>
                <a:spcPct val="0"/>
              </a:spcAft>
            </a:pPr>
            <a:fld id="{2306E996-13B1-4F09-8F6B-3AC86B81501F}" type="slidenum">
              <a:rPr lang="en-GB" sz="1100" smtClean="0">
                <a:solidFill>
                  <a:srgbClr val="606060"/>
                </a:solidFill>
                <a:cs typeface="Arial" charset="0"/>
              </a:rPr>
              <a:pPr algn="r" eaLnBrk="0" fontAlgn="base" hangingPunct="0">
                <a:spcBef>
                  <a:spcPct val="0"/>
                </a:spcBef>
                <a:spcAft>
                  <a:spcPct val="0"/>
                </a:spcAft>
              </a:pPr>
              <a:t>‹#›</a:t>
            </a:fld>
            <a:endParaRPr lang="en-GB" sz="1100" dirty="0">
              <a:solidFill>
                <a:srgbClr val="606060"/>
              </a:solidFill>
              <a:cs typeface="Arial" charset="0"/>
            </a:endParaRPr>
          </a:p>
        </p:txBody>
      </p:sp>
      <p:sp>
        <p:nvSpPr>
          <p:cNvPr id="16" name="Title 1"/>
          <p:cNvSpPr>
            <a:spLocks noGrp="1"/>
          </p:cNvSpPr>
          <p:nvPr>
            <p:ph type="title"/>
          </p:nvPr>
        </p:nvSpPr>
        <p:spPr>
          <a:xfrm>
            <a:off x="433845" y="382589"/>
            <a:ext cx="8271775" cy="758825"/>
          </a:xfrm>
        </p:spPr>
        <p:txBody>
          <a:bodyPr/>
          <a:lstStyle/>
          <a:p>
            <a:r>
              <a:rPr lang="en-US"/>
              <a:t>Click to edit Master title style</a:t>
            </a:r>
            <a:endParaRPr lang="en-GB" dirty="0"/>
          </a:p>
        </p:txBody>
      </p:sp>
      <p:sp>
        <p:nvSpPr>
          <p:cNvPr id="17" name="Copyright"/>
          <p:cNvSpPr txBox="1">
            <a:spLocks noChangeArrowheads="1"/>
          </p:cNvSpPr>
          <p:nvPr userDrawn="1"/>
        </p:nvSpPr>
        <p:spPr bwMode="gray">
          <a:xfrm>
            <a:off x="438380" y="6539141"/>
            <a:ext cx="681277" cy="1077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b">
            <a:spAutoFit/>
          </a:bodyPr>
          <a:lstStyle>
            <a:lvl1pPr algn="l">
              <a:defRPr>
                <a:solidFill>
                  <a:schemeClr val="tx1"/>
                </a:solidFill>
                <a:latin typeface="Arial" charset="0"/>
              </a:defRPr>
            </a:lvl1pPr>
            <a:lvl2pPr marL="742950" indent="-285750" algn="l">
              <a:defRPr>
                <a:solidFill>
                  <a:schemeClr val="tx1"/>
                </a:solidFill>
                <a:latin typeface="Arial" charset="0"/>
              </a:defRPr>
            </a:lvl2pPr>
            <a:lvl3pPr marL="1143000" indent="-228600" algn="l">
              <a:defRPr>
                <a:solidFill>
                  <a:schemeClr val="tx1"/>
                </a:solidFill>
                <a:latin typeface="Arial" charset="0"/>
              </a:defRPr>
            </a:lvl3pPr>
            <a:lvl4pPr marL="1600200" indent="-228600" algn="l">
              <a:defRPr>
                <a:solidFill>
                  <a:schemeClr val="tx1"/>
                </a:solidFill>
                <a:latin typeface="Arial" charset="0"/>
              </a:defRPr>
            </a:lvl4pPr>
            <a:lvl5pPr marL="2057400" indent="-228600" algn="l">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fontAlgn="base">
              <a:spcBef>
                <a:spcPct val="50000"/>
              </a:spcBef>
              <a:spcAft>
                <a:spcPct val="0"/>
              </a:spcAft>
            </a:pPr>
            <a:r>
              <a:rPr lang="en-GB" sz="700">
                <a:solidFill>
                  <a:srgbClr val="606060"/>
                </a:solidFill>
                <a:cs typeface="Arial" charset="0"/>
              </a:rPr>
              <a:t>© Oliver Wyman </a:t>
            </a:r>
            <a:endParaRPr lang="en-GB" sz="700" dirty="0">
              <a:solidFill>
                <a:srgbClr val="606060"/>
              </a:solidFill>
              <a:cs typeface="Arial" charset="0"/>
            </a:endParaRPr>
          </a:p>
        </p:txBody>
      </p:sp>
    </p:spTree>
    <p:extLst>
      <p:ext uri="{BB962C8B-B14F-4D97-AF65-F5344CB8AC3E}">
        <p14:creationId xmlns:p14="http://schemas.microsoft.com/office/powerpoint/2010/main" val="374597776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pic>
        <p:nvPicPr>
          <p:cNvPr id="4" name="Picture 7" descr="14246 - Final3.jpg"/>
          <p:cNvPicPr>
            <a:picLocks noChangeAspect="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itle 1"/>
          <p:cNvSpPr>
            <a:spLocks noGrp="1"/>
          </p:cNvSpPr>
          <p:nvPr>
            <p:ph type="ctrTitle"/>
          </p:nvPr>
        </p:nvSpPr>
        <p:spPr>
          <a:xfrm>
            <a:off x="914400" y="2441203"/>
            <a:ext cx="7315200" cy="1470025"/>
          </a:xfrm>
        </p:spPr>
        <p:txBody>
          <a:bodyPr/>
          <a:lstStyle>
            <a:lvl1pPr algn="ctr">
              <a:lnSpc>
                <a:spcPts val="4800"/>
              </a:lnSpc>
              <a:defRPr b="1" i="0" kern="1200" spc="0">
                <a:solidFill>
                  <a:srgbClr val="001286"/>
                </a:solidFill>
                <a:latin typeface="Arial"/>
              </a:defRPr>
            </a:lvl1pPr>
          </a:lstStyle>
          <a:p>
            <a:r>
              <a:rPr lang="en-US"/>
              <a:t>Click to edit Master title style</a:t>
            </a:r>
            <a:endParaRPr lang="en-US" dirty="0"/>
          </a:p>
        </p:txBody>
      </p:sp>
      <p:sp>
        <p:nvSpPr>
          <p:cNvPr id="9" name="Subtitle 2"/>
          <p:cNvSpPr>
            <a:spLocks noGrp="1"/>
          </p:cNvSpPr>
          <p:nvPr>
            <p:ph type="subTitle" idx="1"/>
          </p:nvPr>
        </p:nvSpPr>
        <p:spPr>
          <a:xfrm>
            <a:off x="914400" y="3367451"/>
            <a:ext cx="7315200" cy="762120"/>
          </a:xfrm>
        </p:spPr>
        <p:txBody>
          <a:bodyPr/>
          <a:lstStyle>
            <a:lvl1pPr marL="0" indent="0" algn="ctr">
              <a:buNone/>
              <a:defRPr>
                <a:solidFill>
                  <a:srgbClr val="484848"/>
                </a:solidFill>
                <a:latin typeface=""/>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Tree>
    <p:extLst>
      <p:ext uri="{BB962C8B-B14F-4D97-AF65-F5344CB8AC3E}">
        <p14:creationId xmlns:p14="http://schemas.microsoft.com/office/powerpoint/2010/main" val="47701231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Content Heavy Slide">
    <p:spTree>
      <p:nvGrpSpPr>
        <p:cNvPr id="1" name=""/>
        <p:cNvGrpSpPr/>
        <p:nvPr/>
      </p:nvGrpSpPr>
      <p:grpSpPr>
        <a:xfrm>
          <a:off x="0" y="0"/>
          <a:ext cx="0" cy="0"/>
          <a:chOff x="0" y="0"/>
          <a:chExt cx="0" cy="0"/>
        </a:xfrm>
      </p:grpSpPr>
      <p:sp>
        <p:nvSpPr>
          <p:cNvPr id="3" name="Content Placeholder 2"/>
          <p:cNvSpPr>
            <a:spLocks noGrp="1"/>
          </p:cNvSpPr>
          <p:nvPr>
            <p:ph idx="1"/>
          </p:nvPr>
        </p:nvSpPr>
        <p:spPr>
          <a:xfrm>
            <a:off x="914400" y="1941382"/>
            <a:ext cx="7315200" cy="3716557"/>
          </a:xfrm>
        </p:spPr>
        <p:txBody>
          <a:bodyPr>
            <a:normAutofit/>
          </a:bodyPr>
          <a:lstStyle>
            <a:lvl1pPr marL="0" indent="0">
              <a:lnSpc>
                <a:spcPts val="2700"/>
              </a:lnSpc>
              <a:buNone/>
              <a:defRPr sz="2000">
                <a:solidFill>
                  <a:srgbClr val="484848"/>
                </a:solidFill>
                <a:latin typeface="Arial"/>
              </a:defRPr>
            </a:lvl1pPr>
            <a:lvl2pPr marL="457200" indent="0">
              <a:buNone/>
              <a:defRPr>
                <a:solidFill>
                  <a:srgbClr val="001286"/>
                </a:solidFill>
                <a:latin typeface="Futura"/>
              </a:defRPr>
            </a:lvl2pPr>
            <a:lvl3pPr marL="914400" indent="0">
              <a:buNone/>
              <a:defRPr>
                <a:solidFill>
                  <a:srgbClr val="001286"/>
                </a:solidFill>
                <a:latin typeface="Futura"/>
              </a:defRPr>
            </a:lvl3pPr>
            <a:lvl4pPr marL="1371600" indent="0">
              <a:buNone/>
              <a:defRPr>
                <a:solidFill>
                  <a:srgbClr val="001286"/>
                </a:solidFill>
                <a:latin typeface="Futura"/>
              </a:defRPr>
            </a:lvl4pPr>
            <a:lvl5pPr marL="1828800" indent="0">
              <a:buNone/>
              <a:defRPr>
                <a:solidFill>
                  <a:srgbClr val="001286"/>
                </a:solidFill>
                <a:latin typeface="Futura"/>
              </a:defRPr>
            </a:lvl5pPr>
          </a:lstStyle>
          <a:p>
            <a:pPr lvl="0"/>
            <a:r>
              <a:rPr lang="en-US"/>
              <a:t>Click to edit Master text styles</a:t>
            </a:r>
          </a:p>
        </p:txBody>
      </p:sp>
      <p:sp>
        <p:nvSpPr>
          <p:cNvPr id="13" name="Title 1"/>
          <p:cNvSpPr>
            <a:spLocks noGrp="1"/>
          </p:cNvSpPr>
          <p:nvPr>
            <p:ph type="title"/>
          </p:nvPr>
        </p:nvSpPr>
        <p:spPr>
          <a:xfrm>
            <a:off x="914400" y="616718"/>
            <a:ext cx="7315200" cy="938589"/>
          </a:xfrm>
        </p:spPr>
        <p:txBody>
          <a:bodyPr/>
          <a:lstStyle>
            <a:lvl1pPr>
              <a:lnSpc>
                <a:spcPts val="4800"/>
              </a:lnSpc>
              <a:defRPr b="1" i="0" kern="1200" spc="0" baseline="0">
                <a:solidFill>
                  <a:srgbClr val="001286"/>
                </a:solidFill>
                <a:latin typeface="Arial"/>
              </a:defRPr>
            </a:lvl1pPr>
          </a:lstStyle>
          <a:p>
            <a:r>
              <a:rPr lang="en-US"/>
              <a:t>Click to edit Master title style</a:t>
            </a:r>
            <a:endParaRPr lang="en-US" dirty="0"/>
          </a:p>
        </p:txBody>
      </p:sp>
    </p:spTree>
    <p:extLst>
      <p:ext uri="{BB962C8B-B14F-4D97-AF65-F5344CB8AC3E}">
        <p14:creationId xmlns:p14="http://schemas.microsoft.com/office/powerpoint/2010/main" val="540310465"/>
      </p:ext>
    </p:extLst>
  </p:cSld>
  <p:clrMapOvr>
    <a:masterClrMapping/>
  </p:clrMapOvr>
  <p:hf sldNum="0" hdr="0" ftr="0" dt="0"/>
</p:sldLayout>
</file>

<file path=ppt/slideLayouts/slideLayout23.xml><?xml version="1.0" encoding="utf-8"?>
<p:sldLayout xmlns:a="http://schemas.openxmlformats.org/drawingml/2006/main" xmlns:r="http://schemas.openxmlformats.org/officeDocument/2006/relationships" xmlns:p="http://schemas.openxmlformats.org/presentationml/2006/main" type="obj" preserve="1">
  <p:cSld name="Bulleted List Slide">
    <p:spTree>
      <p:nvGrpSpPr>
        <p:cNvPr id="1" name=""/>
        <p:cNvGrpSpPr/>
        <p:nvPr/>
      </p:nvGrpSpPr>
      <p:grpSpPr>
        <a:xfrm>
          <a:off x="0" y="0"/>
          <a:ext cx="0" cy="0"/>
          <a:chOff x="0" y="0"/>
          <a:chExt cx="0" cy="0"/>
        </a:xfrm>
      </p:grpSpPr>
      <p:sp>
        <p:nvSpPr>
          <p:cNvPr id="2" name="Title 1"/>
          <p:cNvSpPr>
            <a:spLocks noGrp="1"/>
          </p:cNvSpPr>
          <p:nvPr>
            <p:ph type="title"/>
          </p:nvPr>
        </p:nvSpPr>
        <p:spPr>
          <a:xfrm>
            <a:off x="914400" y="615820"/>
            <a:ext cx="7315200" cy="938589"/>
          </a:xfrm>
        </p:spPr>
        <p:txBody>
          <a:bodyPr/>
          <a:lstStyle>
            <a:lvl1pPr>
              <a:lnSpc>
                <a:spcPts val="4800"/>
              </a:lnSpc>
              <a:defRPr b="1" i="0" kern="1200" spc="0" baseline="0">
                <a:solidFill>
                  <a:srgbClr val="001286"/>
                </a:solidFill>
                <a:latin typeface="Arial"/>
              </a:defRPr>
            </a:lvl1pPr>
          </a:lstStyle>
          <a:p>
            <a:r>
              <a:rPr lang="en-US"/>
              <a:t>Click to edit Master title style</a:t>
            </a:r>
            <a:endParaRPr lang="en-US" dirty="0"/>
          </a:p>
        </p:txBody>
      </p:sp>
      <p:sp>
        <p:nvSpPr>
          <p:cNvPr id="3" name="Content Placeholder 2"/>
          <p:cNvSpPr>
            <a:spLocks noGrp="1"/>
          </p:cNvSpPr>
          <p:nvPr>
            <p:ph idx="1"/>
          </p:nvPr>
        </p:nvSpPr>
        <p:spPr>
          <a:xfrm>
            <a:off x="914400" y="1941382"/>
            <a:ext cx="7315200" cy="3716557"/>
          </a:xfrm>
        </p:spPr>
        <p:txBody>
          <a:bodyPr/>
          <a:lstStyle>
            <a:lvl1pPr marL="284163" indent="-284163">
              <a:defRPr b="0" i="0" strike="noStrike">
                <a:solidFill>
                  <a:srgbClr val="484848"/>
                </a:solidFill>
                <a:latin typeface="Arial"/>
              </a:defRPr>
            </a:lvl1pPr>
            <a:lvl2pPr>
              <a:defRPr b="0" i="0" strike="noStrike">
                <a:solidFill>
                  <a:srgbClr val="484848"/>
                </a:solidFill>
                <a:latin typeface="Arial"/>
              </a:defRPr>
            </a:lvl2pPr>
            <a:lvl3pPr marL="1090613" indent="-176213">
              <a:defRPr b="0" i="0" strike="noStrike">
                <a:solidFill>
                  <a:srgbClr val="484848"/>
                </a:solidFill>
                <a:latin typeface="Arial"/>
              </a:defRPr>
            </a:lvl3pPr>
            <a:lvl4pPr>
              <a:defRPr b="0" i="0" strike="noStrike">
                <a:solidFill>
                  <a:srgbClr val="484848"/>
                </a:solidFill>
                <a:latin typeface="Arial"/>
              </a:defRPr>
            </a:lvl4pPr>
            <a:lvl5pPr>
              <a:defRPr b="0" i="0" strike="noStrike">
                <a:solidFill>
                  <a:srgbClr val="484848"/>
                </a:solidFill>
                <a:latin typeface="Aria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4277892681"/>
      </p:ext>
    </p:extLst>
  </p:cSld>
  <p:clrMapOvr>
    <a:masterClrMapping/>
  </p:clrMapOvr>
  <p:hf sldNum="0" hdr="0" ftr="0" dt="0"/>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Image Slide">
    <p:spTree>
      <p:nvGrpSpPr>
        <p:cNvPr id="1" name=""/>
        <p:cNvGrpSpPr/>
        <p:nvPr/>
      </p:nvGrpSpPr>
      <p:grpSpPr>
        <a:xfrm>
          <a:off x="0" y="0"/>
          <a:ext cx="0" cy="0"/>
          <a:chOff x="0" y="0"/>
          <a:chExt cx="0" cy="0"/>
        </a:xfrm>
      </p:grpSpPr>
      <p:sp>
        <p:nvSpPr>
          <p:cNvPr id="10" name="Content Placeholder 3"/>
          <p:cNvSpPr>
            <a:spLocks noGrp="1"/>
          </p:cNvSpPr>
          <p:nvPr>
            <p:ph sz="half" idx="13"/>
          </p:nvPr>
        </p:nvSpPr>
        <p:spPr>
          <a:xfrm>
            <a:off x="914400" y="1941383"/>
            <a:ext cx="3303356" cy="3072102"/>
          </a:xfrm>
        </p:spPr>
        <p:txBody>
          <a:bodyPr/>
          <a:lstStyle>
            <a:lvl1pPr marL="0" indent="0">
              <a:lnSpc>
                <a:spcPts val="2500"/>
              </a:lnSpc>
              <a:buNone/>
              <a:defRPr sz="2000" kern="1200" baseline="0">
                <a:solidFill>
                  <a:srgbClr val="484848"/>
                </a:solidFill>
                <a:latin typeface="Arial"/>
              </a:defRPr>
            </a:lvl1pPr>
            <a:lvl2pPr>
              <a:lnSpc>
                <a:spcPts val="2500"/>
              </a:lnSpc>
              <a:defRPr sz="2400" kern="1200" baseline="0">
                <a:solidFill>
                  <a:srgbClr val="484848"/>
                </a:solidFill>
                <a:latin typeface="Arial"/>
              </a:defRPr>
            </a:lvl2pPr>
            <a:lvl3pPr marL="1090613" indent="-176213">
              <a:lnSpc>
                <a:spcPts val="2500"/>
              </a:lnSpc>
              <a:defRPr sz="2000" kern="1200" baseline="0">
                <a:solidFill>
                  <a:srgbClr val="484848"/>
                </a:solidFill>
                <a:latin typeface="Arial"/>
              </a:defRPr>
            </a:lvl3pPr>
            <a:lvl4pPr>
              <a:lnSpc>
                <a:spcPts val="2500"/>
              </a:lnSpc>
              <a:defRPr sz="1800" kern="1200" baseline="0">
                <a:solidFill>
                  <a:srgbClr val="484848"/>
                </a:solidFill>
                <a:latin typeface="Arial"/>
              </a:defRPr>
            </a:lvl4pPr>
            <a:lvl5pPr marL="2000250" indent="-171450">
              <a:lnSpc>
                <a:spcPts val="2500"/>
              </a:lnSpc>
              <a:defRPr sz="1800" kern="1200" baseline="0">
                <a:solidFill>
                  <a:srgbClr val="484848"/>
                </a:solidFill>
                <a:latin typeface="Arial"/>
              </a:defRPr>
            </a:lvl5pPr>
            <a:lvl6pPr>
              <a:defRPr sz="1800"/>
            </a:lvl6pPr>
            <a:lvl7pPr>
              <a:defRPr sz="1800"/>
            </a:lvl7pPr>
            <a:lvl8pPr>
              <a:defRPr sz="1800"/>
            </a:lvl8pPr>
            <a:lvl9pPr>
              <a:defRPr sz="1800"/>
            </a:lvl9pPr>
          </a:lstStyle>
          <a:p>
            <a:pPr lvl="0"/>
            <a:r>
              <a:rPr lang="en-US"/>
              <a:t>Click to edit Master text styles</a:t>
            </a:r>
          </a:p>
        </p:txBody>
      </p:sp>
      <p:sp>
        <p:nvSpPr>
          <p:cNvPr id="13" name="Title 1"/>
          <p:cNvSpPr>
            <a:spLocks noGrp="1"/>
          </p:cNvSpPr>
          <p:nvPr>
            <p:ph type="title"/>
          </p:nvPr>
        </p:nvSpPr>
        <p:spPr>
          <a:xfrm>
            <a:off x="914400" y="615820"/>
            <a:ext cx="7315200" cy="938589"/>
          </a:xfrm>
        </p:spPr>
        <p:txBody>
          <a:bodyPr/>
          <a:lstStyle>
            <a:lvl1pPr>
              <a:lnSpc>
                <a:spcPts val="4800"/>
              </a:lnSpc>
              <a:defRPr b="1" i="0" kern="1200" spc="0" baseline="0">
                <a:solidFill>
                  <a:srgbClr val="001286"/>
                </a:solidFill>
                <a:latin typeface="Arial"/>
              </a:defRPr>
            </a:lvl1pPr>
          </a:lstStyle>
          <a:p>
            <a:r>
              <a:rPr lang="en-US"/>
              <a:t>Click to edit Master title style</a:t>
            </a:r>
            <a:endParaRPr lang="en-US" dirty="0"/>
          </a:p>
        </p:txBody>
      </p:sp>
      <p:sp>
        <p:nvSpPr>
          <p:cNvPr id="8" name="Content Placeholder 3"/>
          <p:cNvSpPr>
            <a:spLocks noGrp="1"/>
          </p:cNvSpPr>
          <p:nvPr>
            <p:ph sz="half" idx="17"/>
          </p:nvPr>
        </p:nvSpPr>
        <p:spPr>
          <a:xfrm>
            <a:off x="4901522" y="1941383"/>
            <a:ext cx="3303356" cy="3072102"/>
          </a:xfrm>
        </p:spPr>
        <p:txBody>
          <a:bodyPr/>
          <a:lstStyle>
            <a:lvl1pPr marL="0" indent="0">
              <a:lnSpc>
                <a:spcPts val="2500"/>
              </a:lnSpc>
              <a:buNone/>
              <a:defRPr sz="2000" kern="1200" baseline="0">
                <a:solidFill>
                  <a:srgbClr val="484848"/>
                </a:solidFill>
                <a:latin typeface="Arial"/>
              </a:defRPr>
            </a:lvl1pPr>
            <a:lvl2pPr>
              <a:lnSpc>
                <a:spcPts val="2500"/>
              </a:lnSpc>
              <a:defRPr sz="2400" kern="1200" baseline="0">
                <a:solidFill>
                  <a:srgbClr val="484848"/>
                </a:solidFill>
                <a:latin typeface="Arial"/>
              </a:defRPr>
            </a:lvl2pPr>
            <a:lvl3pPr marL="1090613" indent="-176213">
              <a:lnSpc>
                <a:spcPts val="2500"/>
              </a:lnSpc>
              <a:defRPr sz="2000" kern="1200" baseline="0">
                <a:solidFill>
                  <a:srgbClr val="484848"/>
                </a:solidFill>
                <a:latin typeface="Arial"/>
              </a:defRPr>
            </a:lvl3pPr>
            <a:lvl4pPr>
              <a:lnSpc>
                <a:spcPts val="2500"/>
              </a:lnSpc>
              <a:defRPr sz="1800" kern="1200" baseline="0">
                <a:solidFill>
                  <a:srgbClr val="484848"/>
                </a:solidFill>
                <a:latin typeface="Arial"/>
              </a:defRPr>
            </a:lvl4pPr>
            <a:lvl5pPr marL="2000250" indent="-171450">
              <a:lnSpc>
                <a:spcPts val="2500"/>
              </a:lnSpc>
              <a:defRPr sz="1800" kern="1200" baseline="0">
                <a:solidFill>
                  <a:srgbClr val="484848"/>
                </a:solidFill>
                <a:latin typeface="Arial"/>
              </a:defRPr>
            </a:lvl5pPr>
            <a:lvl6pPr>
              <a:defRPr sz="1800"/>
            </a:lvl6pPr>
            <a:lvl7pPr>
              <a:defRPr sz="1800"/>
            </a:lvl7pPr>
            <a:lvl8pPr>
              <a:defRPr sz="1800"/>
            </a:lvl8pPr>
            <a:lvl9pPr>
              <a:defRPr sz="1800"/>
            </a:lvl9pPr>
          </a:lstStyle>
          <a:p>
            <a:pPr lvl="0"/>
            <a:r>
              <a:rPr lang="en-US"/>
              <a:t>Click to edit Master text styles</a:t>
            </a:r>
          </a:p>
        </p:txBody>
      </p:sp>
    </p:spTree>
    <p:extLst>
      <p:ext uri="{BB962C8B-B14F-4D97-AF65-F5344CB8AC3E}">
        <p14:creationId xmlns:p14="http://schemas.microsoft.com/office/powerpoint/2010/main" val="3255643193"/>
      </p:ext>
    </p:extLst>
  </p:cSld>
  <p:clrMapOvr>
    <a:masterClrMapping/>
  </p:clrMapOvr>
  <p:hf sldNum="0" hdr="0" ftr="0" dt="0"/>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Transition Slide">
    <p:spTree>
      <p:nvGrpSpPr>
        <p:cNvPr id="1" name=""/>
        <p:cNvGrpSpPr/>
        <p:nvPr/>
      </p:nvGrpSpPr>
      <p:grpSpPr>
        <a:xfrm>
          <a:off x="0" y="0"/>
          <a:ext cx="0" cy="0"/>
          <a:chOff x="0" y="0"/>
          <a:chExt cx="0" cy="0"/>
        </a:xfrm>
      </p:grpSpPr>
      <p:sp>
        <p:nvSpPr>
          <p:cNvPr id="2" name="Title 1"/>
          <p:cNvSpPr>
            <a:spLocks noGrp="1"/>
          </p:cNvSpPr>
          <p:nvPr>
            <p:ph type="title"/>
          </p:nvPr>
        </p:nvSpPr>
        <p:spPr>
          <a:xfrm>
            <a:off x="914400" y="2359186"/>
            <a:ext cx="7315200" cy="1143000"/>
          </a:xfrm>
        </p:spPr>
        <p:txBody>
          <a:bodyPr/>
          <a:lstStyle>
            <a:lvl1pPr algn="ctr">
              <a:lnSpc>
                <a:spcPts val="4800"/>
              </a:lnSpc>
              <a:defRPr b="1" i="0" kern="1200" spc="0" baseline="0">
                <a:solidFill>
                  <a:srgbClr val="001286"/>
                </a:solidFill>
                <a:latin typeface="Arial"/>
              </a:defRPr>
            </a:lvl1pPr>
          </a:lstStyle>
          <a:p>
            <a:r>
              <a:rPr lang="en-US"/>
              <a:t>Click to edit Master title style</a:t>
            </a:r>
            <a:endParaRPr lang="en-US" dirty="0"/>
          </a:p>
        </p:txBody>
      </p:sp>
    </p:spTree>
    <p:extLst>
      <p:ext uri="{BB962C8B-B14F-4D97-AF65-F5344CB8AC3E}">
        <p14:creationId xmlns:p14="http://schemas.microsoft.com/office/powerpoint/2010/main" val="3950952921"/>
      </p:ext>
    </p:extLst>
  </p:cSld>
  <p:clrMapOvr>
    <a:masterClrMapping/>
  </p:clrMapOvr>
  <p:hf sldNum="0" hdr="0" ftr="0" dt="0"/>
</p:sldLayout>
</file>

<file path=ppt/slideLayouts/slideLayout26.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2495060609"/>
      </p:ext>
    </p:extLst>
  </p:cSld>
  <p:clrMapOvr>
    <a:masterClrMapping/>
  </p:clrMapOvr>
  <p:hf sldNum="0"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Qualification">
    <p:spTree>
      <p:nvGrpSpPr>
        <p:cNvPr id="1" name=""/>
        <p:cNvGrpSpPr/>
        <p:nvPr/>
      </p:nvGrpSpPr>
      <p:grpSpPr>
        <a:xfrm>
          <a:off x="0" y="0"/>
          <a:ext cx="0" cy="0"/>
          <a:chOff x="0" y="0"/>
          <a:chExt cx="0" cy="0"/>
        </a:xfrm>
      </p:grpSpPr>
      <p:graphicFrame>
        <p:nvGraphicFramePr>
          <p:cNvPr id="7" name="TextConfOW-S-TEST[D]DATA"/>
          <p:cNvGraphicFramePr>
            <a:graphicFrameLocks noGrp="1"/>
          </p:cNvGraphicFramePr>
          <p:nvPr userDrawn="1">
            <p:extLst>
              <p:ext uri="{D42A27DB-BD31-4B8C-83A1-F6EECF244321}">
                <p14:modId xmlns:p14="http://schemas.microsoft.com/office/powerpoint/2010/main" val="1457171772"/>
              </p:ext>
            </p:extLst>
          </p:nvPr>
        </p:nvGraphicFramePr>
        <p:xfrm>
          <a:off x="432334" y="2508504"/>
          <a:ext cx="8271775" cy="2206752"/>
        </p:xfrm>
        <a:graphic>
          <a:graphicData uri="http://schemas.openxmlformats.org/drawingml/2006/table">
            <a:tbl>
              <a:tblPr/>
              <a:tblGrid>
                <a:gridCol w="2642191">
                  <a:extLst>
                    <a:ext uri="{9D8B030D-6E8A-4147-A177-3AD203B41FA5}">
                      <a16:colId xmlns:a16="http://schemas.microsoft.com/office/drawing/2014/main" val="20000"/>
                    </a:ext>
                  </a:extLst>
                </a:gridCol>
                <a:gridCol w="5629584">
                  <a:extLst>
                    <a:ext uri="{9D8B030D-6E8A-4147-A177-3AD203B41FA5}">
                      <a16:colId xmlns:a16="http://schemas.microsoft.com/office/drawing/2014/main" val="20001"/>
                    </a:ext>
                  </a:extLst>
                </a:gridCol>
              </a:tblGrid>
              <a:tr h="256137">
                <a:tc>
                  <a:txBody>
                    <a:bodyPr/>
                    <a:lstStyle/>
                    <a:p>
                      <a:pPr marL="0" marR="0" lvl="0" indent="0" algn="r" defTabSz="914400" rtl="0" eaLnBrk="1" fontAlgn="base" latinLnBrk="0" hangingPunct="1">
                        <a:lnSpc>
                          <a:spcPct val="100000"/>
                        </a:lnSpc>
                        <a:spcBef>
                          <a:spcPct val="60000"/>
                        </a:spcBef>
                        <a:spcAft>
                          <a:spcPct val="0"/>
                        </a:spcAft>
                        <a:buClrTx/>
                        <a:buSzTx/>
                        <a:buFontTx/>
                        <a:buNone/>
                        <a:tabLst/>
                      </a:pPr>
                      <a:r>
                        <a:rPr kumimoji="0" lang="en-US" sz="1400" b="0" i="0" u="none" strike="noStrike" cap="none" normalizeH="0" baseline="0" dirty="0">
                          <a:ln>
                            <a:noFill/>
                          </a:ln>
                          <a:solidFill>
                            <a:srgbClr val="002C77"/>
                          </a:solidFill>
                          <a:effectLst/>
                          <a:latin typeface="Arial" charset="0"/>
                          <a:cs typeface="Arial" charset="0"/>
                        </a:rPr>
                        <a:t>QUALIFICATIONS, ASSUMPTIONS AND LIMITING CONDITIONS</a:t>
                      </a:r>
                      <a:endParaRPr kumimoji="0" lang="en-GB" sz="1400" b="0" i="0" u="none" strike="noStrike" cap="none" normalizeH="0" baseline="0" dirty="0">
                        <a:ln>
                          <a:noFill/>
                        </a:ln>
                        <a:solidFill>
                          <a:srgbClr val="002C77"/>
                        </a:solidFill>
                        <a:effectLst/>
                        <a:latin typeface="Arial" charset="0"/>
                        <a:cs typeface="Arial" charset="0"/>
                      </a:endParaRPr>
                    </a:p>
                  </a:txBody>
                  <a:tcPr marL="0" marR="217678" marT="18288" marB="18288"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60000"/>
                        </a:spcBef>
                        <a:spcAft>
                          <a:spcPct val="0"/>
                        </a:spcAft>
                        <a:buClrTx/>
                        <a:buSzTx/>
                        <a:buFontTx/>
                        <a:buNone/>
                        <a:tabLst/>
                      </a:pPr>
                      <a:r>
                        <a:rPr kumimoji="0" lang="en-US" sz="800" b="0" i="0" u="none" strike="noStrike" cap="none" normalizeH="0" baseline="0">
                          <a:ln>
                            <a:noFill/>
                          </a:ln>
                          <a:solidFill>
                            <a:schemeClr val="tx1"/>
                          </a:solidFill>
                          <a:effectLst/>
                          <a:latin typeface="Arial" charset="0"/>
                          <a:cs typeface="Arial" charset="0"/>
                        </a:rPr>
                        <a:t>This report is for the exclusive use of the Oliver Wyman client named herein. This report is not intended for general circulation or publication, nor is it to be reproduced, quoted or distributed for any purpose without the prior written permission of Oliver Wyman. There are no third party beneficiaries with respect to this report, and Oliver Wyman does not accept any liability to any third party.  
Information furnished by others, upon which all or portions of this report are based, is believed to be reliable but has not been independently verified, unless otherwise expressly indicated. Public information and industry and statistical data are from sources we deem to be reliable; however, we make no representation as to the accuracy or completeness of such information. The findings contained in this report may contain predictions based on current data and historical trends. Any such predictions are subject to inherent risks and uncertainties. Oliver Wyman accepts no responsibility for actual results or future events.
The opinions expressed in this report are valid only for the purpose stated herein and as of the date of this report. No obligation is assumed to revise this report to reflect changes, events or conditions, which occur subsequent to the date hereof.  
All decisions in connection with the implementation or use of advice or recommendations contained in this report are the sole responsibility of the client. This report does not represent investment advice nor does it provide an opinion regarding the fairness of any transaction to any and all parties. </a:t>
                      </a:r>
                      <a:endParaRPr kumimoji="0" lang="en-US" sz="800" b="0" i="0" u="none" strike="noStrike" cap="none" normalizeH="0" baseline="0" dirty="0">
                        <a:ln>
                          <a:noFill/>
                        </a:ln>
                        <a:solidFill>
                          <a:schemeClr val="tx1"/>
                        </a:solidFill>
                        <a:effectLst/>
                        <a:latin typeface="Arial" charset="0"/>
                        <a:cs typeface="Arial" charset="0"/>
                      </a:endParaRPr>
                    </a:p>
                  </a:txBody>
                  <a:tcPr marL="34829" marR="34829" marT="18288" marB="18288" horzOverflow="overflow">
                    <a:lnL>
                      <a:noFill/>
                    </a:lnL>
                    <a:lnR>
                      <a:noFill/>
                    </a:lnR>
                    <a:lnT>
                      <a:noFill/>
                    </a:lnT>
                    <a:lnB>
                      <a:noFill/>
                    </a:lnB>
                    <a:lnTlToBr>
                      <a:noFill/>
                    </a:lnTlToBr>
                    <a:lnBlToTr>
                      <a:noFill/>
                    </a:lnBlToTr>
                    <a:noFill/>
                  </a:tcPr>
                </a:tc>
                <a:extLst>
                  <a:ext uri="{0D108BD9-81ED-4DB2-BD59-A6C34878D82A}">
                    <a16:rowId xmlns:a16="http://schemas.microsoft.com/office/drawing/2014/main" val="10000"/>
                  </a:ext>
                </a:extLst>
              </a:tr>
            </a:tbl>
          </a:graphicData>
        </a:graphic>
      </p:graphicFrame>
      <p:sp>
        <p:nvSpPr>
          <p:cNvPr id="2" name="DocID"/>
          <p:cNvSpPr txBox="1"/>
          <p:nvPr/>
        </p:nvSpPr>
        <p:spPr>
          <a:xfrm>
            <a:off x="1206882" y="6547859"/>
            <a:ext cx="65" cy="92654"/>
          </a:xfrm>
          <a:prstGeom prst="rect">
            <a:avLst/>
          </a:prstGeom>
          <a:noFill/>
        </p:spPr>
        <p:txBody>
          <a:bodyPr vert="horz" wrap="none" lIns="0" tIns="0" rIns="0" bIns="0" rtlCol="0" anchor="b">
            <a:spAutoFit/>
          </a:bodyPr>
          <a:lstStyle/>
          <a:p>
            <a:pPr fontAlgn="base">
              <a:lnSpc>
                <a:spcPct val="86000"/>
              </a:lnSpc>
              <a:spcBef>
                <a:spcPct val="0"/>
              </a:spcBef>
              <a:spcAft>
                <a:spcPct val="0"/>
              </a:spcAft>
            </a:pPr>
            <a:endParaRPr lang="de-DE" sz="700">
              <a:solidFill>
                <a:srgbClr val="5B5B5B"/>
              </a:solidFill>
            </a:endParaRPr>
          </a:p>
        </p:txBody>
      </p:sp>
      <p:sp>
        <p:nvSpPr>
          <p:cNvPr id="4" name="DocID"/>
          <p:cNvSpPr txBox="1"/>
          <p:nvPr userDrawn="1"/>
        </p:nvSpPr>
        <p:spPr>
          <a:xfrm>
            <a:off x="1206882" y="6547859"/>
            <a:ext cx="65" cy="92654"/>
          </a:xfrm>
          <a:prstGeom prst="rect">
            <a:avLst/>
          </a:prstGeom>
          <a:noFill/>
        </p:spPr>
        <p:txBody>
          <a:bodyPr vert="horz" wrap="none" lIns="0" tIns="0" rIns="0" bIns="0" rtlCol="0" anchor="b">
            <a:spAutoFit/>
          </a:bodyPr>
          <a:lstStyle/>
          <a:p>
            <a:pPr fontAlgn="base">
              <a:lnSpc>
                <a:spcPct val="86000"/>
              </a:lnSpc>
              <a:spcBef>
                <a:spcPct val="0"/>
              </a:spcBef>
              <a:spcAft>
                <a:spcPct val="0"/>
              </a:spcAft>
            </a:pPr>
            <a:endParaRPr lang="de-DE" sz="700">
              <a:solidFill>
                <a:srgbClr val="5B5B5B"/>
              </a:solidFill>
            </a:endParaRPr>
          </a:p>
        </p:txBody>
      </p:sp>
    </p:spTree>
    <p:extLst>
      <p:ext uri="{BB962C8B-B14F-4D97-AF65-F5344CB8AC3E}">
        <p14:creationId xmlns:p14="http://schemas.microsoft.com/office/powerpoint/2010/main" val="32440310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Confidentiality">
    <p:spTree>
      <p:nvGrpSpPr>
        <p:cNvPr id="1" name=""/>
        <p:cNvGrpSpPr/>
        <p:nvPr/>
      </p:nvGrpSpPr>
      <p:grpSpPr>
        <a:xfrm>
          <a:off x="0" y="0"/>
          <a:ext cx="0" cy="0"/>
          <a:chOff x="0" y="0"/>
          <a:chExt cx="0" cy="0"/>
        </a:xfrm>
      </p:grpSpPr>
      <p:graphicFrame>
        <p:nvGraphicFramePr>
          <p:cNvPr id="7" name="TextCopyWriOW"/>
          <p:cNvGraphicFramePr>
            <a:graphicFrameLocks noGrp="1"/>
          </p:cNvGraphicFramePr>
          <p:nvPr userDrawn="1">
            <p:extLst>
              <p:ext uri="{D42A27DB-BD31-4B8C-83A1-F6EECF244321}">
                <p14:modId xmlns:p14="http://schemas.microsoft.com/office/powerpoint/2010/main" val="2445028746"/>
              </p:ext>
            </p:extLst>
          </p:nvPr>
        </p:nvGraphicFramePr>
        <p:xfrm>
          <a:off x="432334" y="2889504"/>
          <a:ext cx="8271775" cy="1200912"/>
        </p:xfrm>
        <a:graphic>
          <a:graphicData uri="http://schemas.openxmlformats.org/drawingml/2006/table">
            <a:tbl>
              <a:tblPr/>
              <a:tblGrid>
                <a:gridCol w="2642191">
                  <a:extLst>
                    <a:ext uri="{9D8B030D-6E8A-4147-A177-3AD203B41FA5}">
                      <a16:colId xmlns:a16="http://schemas.microsoft.com/office/drawing/2014/main" val="20000"/>
                    </a:ext>
                  </a:extLst>
                </a:gridCol>
                <a:gridCol w="5629584">
                  <a:extLst>
                    <a:ext uri="{9D8B030D-6E8A-4147-A177-3AD203B41FA5}">
                      <a16:colId xmlns:a16="http://schemas.microsoft.com/office/drawing/2014/main" val="20001"/>
                    </a:ext>
                  </a:extLst>
                </a:gridCol>
              </a:tblGrid>
              <a:tr h="630157">
                <a:tc>
                  <a:txBody>
                    <a:bodyPr/>
                    <a:lstStyle/>
                    <a:p>
                      <a:pPr marL="0" marR="0" lvl="0" indent="0" algn="r" defTabSz="914400" rtl="0" eaLnBrk="1" fontAlgn="base" latinLnBrk="0" hangingPunct="1">
                        <a:lnSpc>
                          <a:spcPct val="100000"/>
                        </a:lnSpc>
                        <a:spcBef>
                          <a:spcPct val="60000"/>
                        </a:spcBef>
                        <a:spcAft>
                          <a:spcPct val="0"/>
                        </a:spcAft>
                        <a:buClrTx/>
                        <a:buSzTx/>
                        <a:buFontTx/>
                        <a:buNone/>
                        <a:tabLst/>
                      </a:pPr>
                      <a:r>
                        <a:rPr kumimoji="0" lang="en-US" sz="1400" b="0" i="0" u="none" strike="noStrike" cap="none" normalizeH="0" baseline="0" dirty="0">
                          <a:ln>
                            <a:noFill/>
                          </a:ln>
                          <a:solidFill>
                            <a:schemeClr val="tx2"/>
                          </a:solidFill>
                          <a:effectLst/>
                          <a:latin typeface="Arial" charset="0"/>
                          <a:cs typeface="Arial" charset="0"/>
                        </a:rPr>
                        <a:t>CONFIDENTIALITY
</a:t>
                      </a:r>
                      <a:endParaRPr kumimoji="0" lang="en-GB" sz="1400" b="0" i="0" u="none" strike="noStrike" cap="none" normalizeH="0" baseline="0" dirty="0">
                        <a:ln>
                          <a:noFill/>
                        </a:ln>
                        <a:solidFill>
                          <a:schemeClr val="tx2"/>
                        </a:solidFill>
                        <a:effectLst/>
                        <a:latin typeface="Arial" charset="0"/>
                        <a:cs typeface="Arial" charset="0"/>
                      </a:endParaRPr>
                    </a:p>
                  </a:txBody>
                  <a:tcPr marL="0" marR="217678" marT="18288" marB="182880"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60000"/>
                        </a:spcBef>
                        <a:spcAft>
                          <a:spcPct val="0"/>
                        </a:spcAft>
                        <a:buClrTx/>
                        <a:buSzTx/>
                        <a:buFontTx/>
                        <a:buNone/>
                        <a:tabLst/>
                      </a:pPr>
                      <a:r>
                        <a:rPr kumimoji="0" lang="en-US" sz="800" b="0" i="0" u="none" strike="noStrike" cap="none" normalizeH="0" baseline="0">
                          <a:ln>
                            <a:noFill/>
                          </a:ln>
                          <a:solidFill>
                            <a:schemeClr val="tx1"/>
                          </a:solidFill>
                          <a:effectLst/>
                          <a:latin typeface="Arial" charset="0"/>
                          <a:cs typeface="Arial" charset="0"/>
                        </a:rPr>
                        <a:t>Our clients’ industries are extremely competitive. The confidentiality of companies' plans and data is obviously critical. Oliver Wyman will protect the confidentiality of all such client information.
Similarly, management consulting is a competitive business. We view our approaches and insights as proprietary and therefore look to our clients to protect Oliver Wyman's interests in our presentations, methodologies and analytical techniques. Under no circumstances should this material be shared with any third party without the written consent of Oliver Wyman.
Copyright © Oliver Wyman</a:t>
                      </a:r>
                      <a:endParaRPr kumimoji="0" lang="en-US" sz="800" b="0" i="0" u="none" strike="noStrike" cap="none" normalizeH="0" baseline="0" dirty="0">
                        <a:ln>
                          <a:noFill/>
                        </a:ln>
                        <a:solidFill>
                          <a:schemeClr val="tx1"/>
                        </a:solidFill>
                        <a:effectLst/>
                        <a:latin typeface="Arial" charset="0"/>
                        <a:cs typeface="Arial" charset="0"/>
                      </a:endParaRPr>
                    </a:p>
                  </a:txBody>
                  <a:tcPr marL="34829" marR="34829" marT="18288" marB="182880" horzOverflow="overflow">
                    <a:lnL>
                      <a:noFill/>
                    </a:lnL>
                    <a:lnR>
                      <a:noFill/>
                    </a:lnR>
                    <a:lnT>
                      <a:noFill/>
                    </a:lnT>
                    <a:lnB>
                      <a:noFill/>
                    </a:lnB>
                    <a:lnTlToBr>
                      <a:noFill/>
                    </a:lnTlToBr>
                    <a:lnBlToTr>
                      <a:noFill/>
                    </a:lnBlToTr>
                    <a:noFill/>
                  </a:tcPr>
                </a:tc>
                <a:extLst>
                  <a:ext uri="{0D108BD9-81ED-4DB2-BD59-A6C34878D82A}">
                    <a16:rowId xmlns:a16="http://schemas.microsoft.com/office/drawing/2014/main" val="10000"/>
                  </a:ext>
                </a:extLst>
              </a:tr>
            </a:tbl>
          </a:graphicData>
        </a:graphic>
      </p:graphicFrame>
      <p:sp>
        <p:nvSpPr>
          <p:cNvPr id="2" name="DocID"/>
          <p:cNvSpPr txBox="1"/>
          <p:nvPr/>
        </p:nvSpPr>
        <p:spPr>
          <a:xfrm>
            <a:off x="1206882" y="6547859"/>
            <a:ext cx="65" cy="92654"/>
          </a:xfrm>
          <a:prstGeom prst="rect">
            <a:avLst/>
          </a:prstGeom>
          <a:noFill/>
        </p:spPr>
        <p:txBody>
          <a:bodyPr vert="horz" wrap="none" lIns="0" tIns="0" rIns="0" bIns="0" rtlCol="0" anchor="b">
            <a:spAutoFit/>
          </a:bodyPr>
          <a:lstStyle/>
          <a:p>
            <a:pPr fontAlgn="base">
              <a:lnSpc>
                <a:spcPct val="86000"/>
              </a:lnSpc>
              <a:spcBef>
                <a:spcPct val="0"/>
              </a:spcBef>
              <a:spcAft>
                <a:spcPct val="0"/>
              </a:spcAft>
            </a:pPr>
            <a:endParaRPr lang="de-DE" sz="700">
              <a:solidFill>
                <a:srgbClr val="5B5B5B"/>
              </a:solidFill>
            </a:endParaRPr>
          </a:p>
        </p:txBody>
      </p:sp>
      <p:sp>
        <p:nvSpPr>
          <p:cNvPr id="4" name="DocID"/>
          <p:cNvSpPr txBox="1"/>
          <p:nvPr userDrawn="1"/>
        </p:nvSpPr>
        <p:spPr>
          <a:xfrm>
            <a:off x="1206882" y="6547859"/>
            <a:ext cx="65" cy="92654"/>
          </a:xfrm>
          <a:prstGeom prst="rect">
            <a:avLst/>
          </a:prstGeom>
          <a:noFill/>
        </p:spPr>
        <p:txBody>
          <a:bodyPr vert="horz" wrap="none" lIns="0" tIns="0" rIns="0" bIns="0" rtlCol="0" anchor="b">
            <a:spAutoFit/>
          </a:bodyPr>
          <a:lstStyle/>
          <a:p>
            <a:pPr fontAlgn="base">
              <a:lnSpc>
                <a:spcPct val="86000"/>
              </a:lnSpc>
              <a:spcBef>
                <a:spcPct val="0"/>
              </a:spcBef>
              <a:spcAft>
                <a:spcPct val="0"/>
              </a:spcAft>
            </a:pPr>
            <a:endParaRPr lang="de-DE" sz="700">
              <a:solidFill>
                <a:srgbClr val="5B5B5B"/>
              </a:solidFill>
            </a:endParaRPr>
          </a:p>
        </p:txBody>
      </p:sp>
    </p:spTree>
    <p:extLst>
      <p:ext uri="{BB962C8B-B14F-4D97-AF65-F5344CB8AC3E}">
        <p14:creationId xmlns:p14="http://schemas.microsoft.com/office/powerpoint/2010/main" val="116977129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Contents">
    <p:spTree>
      <p:nvGrpSpPr>
        <p:cNvPr id="1" name=""/>
        <p:cNvGrpSpPr/>
        <p:nvPr/>
      </p:nvGrpSpPr>
      <p:grpSpPr>
        <a:xfrm>
          <a:off x="0" y="0"/>
          <a:ext cx="0" cy="0"/>
          <a:chOff x="0" y="0"/>
          <a:chExt cx="0" cy="0"/>
        </a:xfrm>
      </p:grpSpPr>
      <p:sp>
        <p:nvSpPr>
          <p:cNvPr id="7" name="Title 1"/>
          <p:cNvSpPr>
            <a:spLocks noGrp="1"/>
          </p:cNvSpPr>
          <p:nvPr>
            <p:ph type="title" hasCustomPrompt="1"/>
          </p:nvPr>
        </p:nvSpPr>
        <p:spPr>
          <a:xfrm>
            <a:off x="433845" y="382589"/>
            <a:ext cx="8271775" cy="758825"/>
          </a:xfrm>
        </p:spPr>
        <p:txBody>
          <a:bodyPr/>
          <a:lstStyle>
            <a:lvl1pPr>
              <a:defRPr/>
            </a:lvl1pPr>
          </a:lstStyle>
          <a:p>
            <a:r>
              <a:rPr lang="en-US" dirty="0"/>
              <a:t>Table of Contents</a:t>
            </a:r>
            <a:endParaRPr lang="en-GB" dirty="0"/>
          </a:p>
        </p:txBody>
      </p:sp>
    </p:spTree>
    <p:extLst>
      <p:ext uri="{BB962C8B-B14F-4D97-AF65-F5344CB8AC3E}">
        <p14:creationId xmlns:p14="http://schemas.microsoft.com/office/powerpoint/2010/main" val="19801114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Section">
    <p:spTree>
      <p:nvGrpSpPr>
        <p:cNvPr id="1" name=""/>
        <p:cNvGrpSpPr/>
        <p:nvPr/>
      </p:nvGrpSpPr>
      <p:grpSpPr>
        <a:xfrm>
          <a:off x="0" y="0"/>
          <a:ext cx="0" cy="0"/>
          <a:chOff x="0" y="0"/>
          <a:chExt cx="0" cy="0"/>
        </a:xfrm>
      </p:grpSpPr>
      <p:sp>
        <p:nvSpPr>
          <p:cNvPr id="13" name="SectionTitle"/>
          <p:cNvSpPr>
            <a:spLocks noGrp="1"/>
          </p:cNvSpPr>
          <p:nvPr>
            <p:ph type="body" sz="quarter" idx="11"/>
          </p:nvPr>
        </p:nvSpPr>
        <p:spPr>
          <a:xfrm>
            <a:off x="3039582" y="2934392"/>
            <a:ext cx="5664527" cy="914400"/>
          </a:xfrm>
        </p:spPr>
        <p:txBody>
          <a:bodyPr/>
          <a:lstStyle>
            <a:lvl1pPr marL="0" indent="0">
              <a:spcBef>
                <a:spcPts val="0"/>
              </a:spcBef>
              <a:buNone/>
              <a:defRPr sz="2800">
                <a:solidFill>
                  <a:schemeClr val="tx2"/>
                </a:solidFill>
              </a:defRPr>
            </a:lvl1pPr>
            <a:lvl2pPr marL="0" indent="0">
              <a:spcBef>
                <a:spcPts val="0"/>
              </a:spcBef>
              <a:buNone/>
              <a:defRPr sz="2800">
                <a:solidFill>
                  <a:schemeClr val="accent1"/>
                </a:solidFill>
              </a:defRPr>
            </a:lvl2pPr>
          </a:lstStyle>
          <a:p>
            <a:pPr lvl="0"/>
            <a:r>
              <a:rPr lang="en-US"/>
              <a:t>Click to edit Master text styles</a:t>
            </a:r>
          </a:p>
          <a:p>
            <a:pPr lvl="1"/>
            <a:r>
              <a:rPr lang="en-US"/>
              <a:t>Second level</a:t>
            </a:r>
          </a:p>
        </p:txBody>
      </p:sp>
      <p:sp>
        <p:nvSpPr>
          <p:cNvPr id="15" name="SectionNumber"/>
          <p:cNvSpPr>
            <a:spLocks noGrp="1"/>
          </p:cNvSpPr>
          <p:nvPr>
            <p:ph type="body" sz="quarter" idx="12" hasCustomPrompt="1"/>
          </p:nvPr>
        </p:nvSpPr>
        <p:spPr>
          <a:xfrm>
            <a:off x="432334" y="2934392"/>
            <a:ext cx="2306456" cy="914400"/>
          </a:xfrm>
        </p:spPr>
        <p:txBody>
          <a:bodyPr/>
          <a:lstStyle>
            <a:lvl1pPr marL="0" indent="0" algn="r">
              <a:buNone/>
              <a:defRPr sz="2800">
                <a:solidFill>
                  <a:schemeClr val="accent3"/>
                </a:solidFill>
              </a:defRPr>
            </a:lvl1pPr>
          </a:lstStyle>
          <a:p>
            <a:pPr lvl="0"/>
            <a:r>
              <a:rPr lang="en-US" dirty="0"/>
              <a:t>Section #</a:t>
            </a:r>
          </a:p>
        </p:txBody>
      </p:sp>
      <p:cxnSp>
        <p:nvCxnSpPr>
          <p:cNvPr id="10" name="Straight Connector 9"/>
          <p:cNvCxnSpPr/>
          <p:nvPr/>
        </p:nvCxnSpPr>
        <p:spPr bwMode="auto">
          <a:xfrm>
            <a:off x="2889185" y="2859579"/>
            <a:ext cx="0" cy="1064029"/>
          </a:xfrm>
          <a:prstGeom prst="line">
            <a:avLst/>
          </a:prstGeom>
          <a:noFill/>
          <a:ln w="9525" cap="flat" cmpd="sng" algn="ctr">
            <a:solidFill>
              <a:schemeClr val="hlink"/>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 name="Straight Connector 4"/>
          <p:cNvCxnSpPr/>
          <p:nvPr userDrawn="1"/>
        </p:nvCxnSpPr>
        <p:spPr bwMode="auto">
          <a:xfrm>
            <a:off x="2889185" y="2859579"/>
            <a:ext cx="0" cy="1064029"/>
          </a:xfrm>
          <a:prstGeom prst="line">
            <a:avLst/>
          </a:prstGeom>
          <a:noFill/>
          <a:ln w="9525" cap="flat" cmpd="sng" algn="ctr">
            <a:solidFill>
              <a:schemeClr val="hlink"/>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Tree>
    <p:extLst>
      <p:ext uri="{BB962C8B-B14F-4D97-AF65-F5344CB8AC3E}">
        <p14:creationId xmlns:p14="http://schemas.microsoft.com/office/powerpoint/2010/main" val="283350728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2 column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dirty="0"/>
          </a:p>
        </p:txBody>
      </p:sp>
      <p:sp>
        <p:nvSpPr>
          <p:cNvPr id="5" name="Content Placeholder 2"/>
          <p:cNvSpPr>
            <a:spLocks noGrp="1"/>
          </p:cNvSpPr>
          <p:nvPr>
            <p:ph idx="1"/>
          </p:nvPr>
        </p:nvSpPr>
        <p:spPr>
          <a:xfrm>
            <a:off x="430822" y="1406526"/>
            <a:ext cx="3705065" cy="4624388"/>
          </a:xfrm>
        </p:spPr>
        <p:txBody>
          <a:bodyPr/>
          <a:lstStyle>
            <a:lvl1pPr>
              <a:defRPr sz="1200"/>
            </a:lvl1pPr>
            <a:lvl2pPr>
              <a:defRPr sz="1200"/>
            </a:lvl2pPr>
            <a:lvl3pPr>
              <a:defRPr sz="1200"/>
            </a:lvl3pPr>
            <a:lvl4pPr>
              <a:defRPr sz="1200"/>
            </a:lvl4pPr>
            <a:lvl5pPr>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6" name="Content Placeholder 2"/>
          <p:cNvSpPr>
            <a:spLocks noGrp="1"/>
          </p:cNvSpPr>
          <p:nvPr>
            <p:ph idx="11"/>
          </p:nvPr>
        </p:nvSpPr>
        <p:spPr>
          <a:xfrm>
            <a:off x="4999043" y="1406526"/>
            <a:ext cx="3705065" cy="4624388"/>
          </a:xfrm>
        </p:spPr>
        <p:txBody>
          <a:bodyPr/>
          <a:lstStyle>
            <a:lvl1pPr>
              <a:defRPr sz="1200"/>
            </a:lvl1pPr>
            <a:lvl2pPr>
              <a:defRPr sz="1200"/>
            </a:lvl2pPr>
            <a:lvl3pPr>
              <a:defRPr sz="1200"/>
            </a:lvl3pPr>
            <a:lvl4pPr>
              <a:defRPr sz="1200"/>
            </a:lvl4pPr>
            <a:lvl5pPr>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7" name="Rectangle 15"/>
          <p:cNvSpPr>
            <a:spLocks noChangeArrowheads="1"/>
          </p:cNvSpPr>
          <p:nvPr/>
        </p:nvSpPr>
        <p:spPr bwMode="gray">
          <a:xfrm>
            <a:off x="8128169" y="6477001"/>
            <a:ext cx="571405" cy="168275"/>
          </a:xfrm>
          <a:prstGeom prst="rect">
            <a:avLst/>
          </a:prstGeom>
          <a:noFill/>
          <a:ln>
            <a:noFill/>
          </a:ln>
          <a:effectLst/>
          <a:extLst>
            <a:ext uri="{909E8E84-426E-40DD-AFC4-6F175D3DCCD1}">
              <a14:hiddenFill xmlns:a14="http://schemas.microsoft.com/office/drawing/2010/main">
                <a:solidFill>
                  <a:srgbClr val="0057A6"/>
                </a:solidFill>
              </a14:hiddenFill>
            </a:ext>
            <a:ext uri="{91240B29-F687-4F45-9708-019B960494DF}">
              <a14:hiddenLine xmlns:a14="http://schemas.microsoft.com/office/drawing/2010/main" w="6350">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b">
            <a:spAutoFit/>
          </a:bodyPr>
          <a:lstStyle/>
          <a:p>
            <a:pPr algn="r" eaLnBrk="0" fontAlgn="base" hangingPunct="0">
              <a:spcBef>
                <a:spcPct val="0"/>
              </a:spcBef>
              <a:spcAft>
                <a:spcPct val="0"/>
              </a:spcAft>
            </a:pPr>
            <a:fld id="{2306E996-13B1-4F09-8F6B-3AC86B81501F}" type="slidenum">
              <a:rPr lang="en-GB" sz="1100" smtClean="0">
                <a:solidFill>
                  <a:srgbClr val="606060"/>
                </a:solidFill>
                <a:cs typeface="Arial" charset="0"/>
              </a:rPr>
              <a:pPr algn="r" eaLnBrk="0" fontAlgn="base" hangingPunct="0">
                <a:spcBef>
                  <a:spcPct val="0"/>
                </a:spcBef>
                <a:spcAft>
                  <a:spcPct val="0"/>
                </a:spcAft>
              </a:pPr>
              <a:t>‹#›</a:t>
            </a:fld>
            <a:endParaRPr lang="en-GB" sz="1100" dirty="0">
              <a:solidFill>
                <a:srgbClr val="606060"/>
              </a:solidFill>
              <a:cs typeface="Arial" charset="0"/>
            </a:endParaRPr>
          </a:p>
        </p:txBody>
      </p:sp>
      <p:sp>
        <p:nvSpPr>
          <p:cNvPr id="8" name="Rectangle 15"/>
          <p:cNvSpPr>
            <a:spLocks noChangeArrowheads="1"/>
          </p:cNvSpPr>
          <p:nvPr userDrawn="1"/>
        </p:nvSpPr>
        <p:spPr bwMode="gray">
          <a:xfrm>
            <a:off x="8128169" y="6477001"/>
            <a:ext cx="571405" cy="168275"/>
          </a:xfrm>
          <a:prstGeom prst="rect">
            <a:avLst/>
          </a:prstGeom>
          <a:noFill/>
          <a:ln>
            <a:noFill/>
          </a:ln>
          <a:effectLst/>
          <a:extLst>
            <a:ext uri="{909E8E84-426E-40DD-AFC4-6F175D3DCCD1}">
              <a14:hiddenFill xmlns:a14="http://schemas.microsoft.com/office/drawing/2010/main">
                <a:solidFill>
                  <a:srgbClr val="0057A6"/>
                </a:solidFill>
              </a14:hiddenFill>
            </a:ext>
            <a:ext uri="{91240B29-F687-4F45-9708-019B960494DF}">
              <a14:hiddenLine xmlns:a14="http://schemas.microsoft.com/office/drawing/2010/main" w="6350">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b">
            <a:spAutoFit/>
          </a:bodyPr>
          <a:lstStyle/>
          <a:p>
            <a:pPr algn="r" eaLnBrk="0" fontAlgn="base" hangingPunct="0">
              <a:spcBef>
                <a:spcPct val="0"/>
              </a:spcBef>
              <a:spcAft>
                <a:spcPct val="0"/>
              </a:spcAft>
            </a:pPr>
            <a:fld id="{2306E996-13B1-4F09-8F6B-3AC86B81501F}" type="slidenum">
              <a:rPr lang="en-GB" sz="1100" smtClean="0">
                <a:solidFill>
                  <a:srgbClr val="606060"/>
                </a:solidFill>
                <a:cs typeface="Arial" charset="0"/>
              </a:rPr>
              <a:pPr algn="r" eaLnBrk="0" fontAlgn="base" hangingPunct="0">
                <a:spcBef>
                  <a:spcPct val="0"/>
                </a:spcBef>
                <a:spcAft>
                  <a:spcPct val="0"/>
                </a:spcAft>
              </a:pPr>
              <a:t>‹#›</a:t>
            </a:fld>
            <a:endParaRPr lang="en-GB" sz="1100" dirty="0">
              <a:solidFill>
                <a:srgbClr val="606060"/>
              </a:solidFill>
              <a:cs typeface="Arial" charset="0"/>
            </a:endParaRPr>
          </a:p>
        </p:txBody>
      </p:sp>
      <p:sp>
        <p:nvSpPr>
          <p:cNvPr id="12" name="Copyright"/>
          <p:cNvSpPr txBox="1">
            <a:spLocks noChangeArrowheads="1"/>
          </p:cNvSpPr>
          <p:nvPr userDrawn="1"/>
        </p:nvSpPr>
        <p:spPr bwMode="gray">
          <a:xfrm>
            <a:off x="438380" y="6539141"/>
            <a:ext cx="681277" cy="1077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b">
            <a:spAutoFit/>
          </a:bodyPr>
          <a:lstStyle>
            <a:lvl1pPr algn="l">
              <a:defRPr>
                <a:solidFill>
                  <a:schemeClr val="tx1"/>
                </a:solidFill>
                <a:latin typeface="Arial" charset="0"/>
              </a:defRPr>
            </a:lvl1pPr>
            <a:lvl2pPr marL="742950" indent="-285750" algn="l">
              <a:defRPr>
                <a:solidFill>
                  <a:schemeClr val="tx1"/>
                </a:solidFill>
                <a:latin typeface="Arial" charset="0"/>
              </a:defRPr>
            </a:lvl2pPr>
            <a:lvl3pPr marL="1143000" indent="-228600" algn="l">
              <a:defRPr>
                <a:solidFill>
                  <a:schemeClr val="tx1"/>
                </a:solidFill>
                <a:latin typeface="Arial" charset="0"/>
              </a:defRPr>
            </a:lvl3pPr>
            <a:lvl4pPr marL="1600200" indent="-228600" algn="l">
              <a:defRPr>
                <a:solidFill>
                  <a:schemeClr val="tx1"/>
                </a:solidFill>
                <a:latin typeface="Arial" charset="0"/>
              </a:defRPr>
            </a:lvl4pPr>
            <a:lvl5pPr marL="2057400" indent="-228600" algn="l">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fontAlgn="base">
              <a:spcBef>
                <a:spcPct val="50000"/>
              </a:spcBef>
              <a:spcAft>
                <a:spcPct val="0"/>
              </a:spcAft>
            </a:pPr>
            <a:r>
              <a:rPr lang="en-GB" sz="700">
                <a:solidFill>
                  <a:srgbClr val="606060"/>
                </a:solidFill>
                <a:cs typeface="Arial" charset="0"/>
              </a:rPr>
              <a:t>© Oliver Wyman </a:t>
            </a:r>
            <a:endParaRPr lang="en-GB" sz="700" dirty="0">
              <a:solidFill>
                <a:srgbClr val="606060"/>
              </a:solidFill>
              <a:cs typeface="Arial" charset="0"/>
            </a:endParaRPr>
          </a:p>
        </p:txBody>
      </p:sp>
    </p:spTree>
    <p:extLst>
      <p:ext uri="{BB962C8B-B14F-4D97-AF65-F5344CB8AC3E}">
        <p14:creationId xmlns:p14="http://schemas.microsoft.com/office/powerpoint/2010/main" val="324489786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2 columns with headin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22" name="Rectangle 15"/>
          <p:cNvSpPr>
            <a:spLocks noChangeArrowheads="1"/>
          </p:cNvSpPr>
          <p:nvPr/>
        </p:nvSpPr>
        <p:spPr bwMode="gray">
          <a:xfrm>
            <a:off x="8128169" y="6477001"/>
            <a:ext cx="571405" cy="168275"/>
          </a:xfrm>
          <a:prstGeom prst="rect">
            <a:avLst/>
          </a:prstGeom>
          <a:noFill/>
          <a:ln>
            <a:noFill/>
          </a:ln>
          <a:effectLst/>
          <a:extLst>
            <a:ext uri="{909E8E84-426E-40DD-AFC4-6F175D3DCCD1}">
              <a14:hiddenFill xmlns:a14="http://schemas.microsoft.com/office/drawing/2010/main">
                <a:solidFill>
                  <a:srgbClr val="0057A6"/>
                </a:solidFill>
              </a14:hiddenFill>
            </a:ext>
            <a:ext uri="{91240B29-F687-4F45-9708-019B960494DF}">
              <a14:hiddenLine xmlns:a14="http://schemas.microsoft.com/office/drawing/2010/main" w="6350">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b">
            <a:spAutoFit/>
          </a:bodyPr>
          <a:lstStyle/>
          <a:p>
            <a:pPr algn="r" eaLnBrk="0" fontAlgn="base" hangingPunct="0">
              <a:spcBef>
                <a:spcPct val="0"/>
              </a:spcBef>
              <a:spcAft>
                <a:spcPct val="0"/>
              </a:spcAft>
            </a:pPr>
            <a:fld id="{2306E996-13B1-4F09-8F6B-3AC86B81501F}" type="slidenum">
              <a:rPr lang="en-GB" sz="1100" smtClean="0">
                <a:solidFill>
                  <a:srgbClr val="606060"/>
                </a:solidFill>
                <a:cs typeface="Arial" charset="0"/>
              </a:rPr>
              <a:pPr algn="r" eaLnBrk="0" fontAlgn="base" hangingPunct="0">
                <a:spcBef>
                  <a:spcPct val="0"/>
                </a:spcBef>
                <a:spcAft>
                  <a:spcPct val="0"/>
                </a:spcAft>
              </a:pPr>
              <a:t>‹#›</a:t>
            </a:fld>
            <a:endParaRPr lang="en-GB" sz="1100" dirty="0">
              <a:solidFill>
                <a:srgbClr val="606060"/>
              </a:solidFill>
              <a:cs typeface="Arial" charset="0"/>
            </a:endParaRPr>
          </a:p>
        </p:txBody>
      </p:sp>
      <p:sp>
        <p:nvSpPr>
          <p:cNvPr id="13" name="Text Placeholder 19"/>
          <p:cNvSpPr>
            <a:spLocks noGrp="1"/>
          </p:cNvSpPr>
          <p:nvPr>
            <p:ph type="body" sz="quarter" idx="15" hasCustomPrompt="1"/>
          </p:nvPr>
        </p:nvSpPr>
        <p:spPr>
          <a:xfrm>
            <a:off x="432334" y="1406525"/>
            <a:ext cx="3703554" cy="336550"/>
          </a:xfrm>
        </p:spPr>
        <p:txBody>
          <a:bodyPr/>
          <a:lstStyle>
            <a:lvl1pPr marL="0" indent="0">
              <a:spcBef>
                <a:spcPts val="0"/>
              </a:spcBef>
              <a:buNone/>
              <a:defRPr sz="1200" b="1">
                <a:solidFill>
                  <a:schemeClr val="accent1"/>
                </a:solidFill>
                <a:latin typeface="+mj-lt"/>
              </a:defRPr>
            </a:lvl1pPr>
            <a:lvl2pPr marL="0" indent="0">
              <a:spcBef>
                <a:spcPts val="0"/>
              </a:spcBef>
              <a:buNone/>
              <a:defRPr sz="1200">
                <a:solidFill>
                  <a:schemeClr val="accent1"/>
                </a:solidFill>
              </a:defRPr>
            </a:lvl2pPr>
            <a:lvl3pPr>
              <a:defRPr sz="1000">
                <a:solidFill>
                  <a:schemeClr val="accent2"/>
                </a:solidFill>
              </a:defRPr>
            </a:lvl3pPr>
            <a:lvl4pPr>
              <a:defRPr sz="1000">
                <a:solidFill>
                  <a:schemeClr val="accent2"/>
                </a:solidFill>
              </a:defRPr>
            </a:lvl4pPr>
            <a:lvl5pPr>
              <a:defRPr sz="1000">
                <a:solidFill>
                  <a:schemeClr val="accent2"/>
                </a:solidFill>
              </a:defRPr>
            </a:lvl5pPr>
          </a:lstStyle>
          <a:p>
            <a:pPr lvl="0"/>
            <a:r>
              <a:rPr lang="en-US" dirty="0"/>
              <a:t>Heading 12 </a:t>
            </a:r>
            <a:r>
              <a:rPr lang="en-US" dirty="0" err="1"/>
              <a:t>pt</a:t>
            </a:r>
            <a:endParaRPr lang="en-US" dirty="0"/>
          </a:p>
          <a:p>
            <a:pPr lvl="1"/>
            <a:r>
              <a:rPr lang="en-US" dirty="0"/>
              <a:t>Subheading 12 </a:t>
            </a:r>
            <a:r>
              <a:rPr lang="en-US" dirty="0" err="1"/>
              <a:t>pt</a:t>
            </a:r>
            <a:endParaRPr lang="en-US" dirty="0"/>
          </a:p>
        </p:txBody>
      </p:sp>
      <p:sp>
        <p:nvSpPr>
          <p:cNvPr id="14" name="Text Placeholder 19"/>
          <p:cNvSpPr>
            <a:spLocks noGrp="1"/>
          </p:cNvSpPr>
          <p:nvPr>
            <p:ph type="body" sz="quarter" idx="16" hasCustomPrompt="1"/>
          </p:nvPr>
        </p:nvSpPr>
        <p:spPr>
          <a:xfrm>
            <a:off x="5000554" y="1406525"/>
            <a:ext cx="3703554" cy="336550"/>
          </a:xfrm>
        </p:spPr>
        <p:txBody>
          <a:bodyPr/>
          <a:lstStyle>
            <a:lvl1pPr marL="0" indent="0">
              <a:spcBef>
                <a:spcPts val="0"/>
              </a:spcBef>
              <a:buNone/>
              <a:defRPr sz="1200" b="1">
                <a:solidFill>
                  <a:schemeClr val="accent1"/>
                </a:solidFill>
                <a:latin typeface="+mj-lt"/>
              </a:defRPr>
            </a:lvl1pPr>
            <a:lvl2pPr marL="0" indent="0">
              <a:spcBef>
                <a:spcPts val="0"/>
              </a:spcBef>
              <a:buNone/>
              <a:defRPr sz="1200">
                <a:solidFill>
                  <a:schemeClr val="accent1"/>
                </a:solidFill>
              </a:defRPr>
            </a:lvl2pPr>
            <a:lvl3pPr>
              <a:defRPr sz="1000">
                <a:solidFill>
                  <a:schemeClr val="accent2"/>
                </a:solidFill>
              </a:defRPr>
            </a:lvl3pPr>
            <a:lvl4pPr>
              <a:defRPr sz="1000">
                <a:solidFill>
                  <a:schemeClr val="accent2"/>
                </a:solidFill>
              </a:defRPr>
            </a:lvl4pPr>
            <a:lvl5pPr>
              <a:defRPr sz="1000">
                <a:solidFill>
                  <a:schemeClr val="accent2"/>
                </a:solidFill>
              </a:defRPr>
            </a:lvl5pPr>
          </a:lstStyle>
          <a:p>
            <a:pPr lvl="0"/>
            <a:r>
              <a:rPr lang="en-US" dirty="0"/>
              <a:t>Heading 12 </a:t>
            </a:r>
            <a:r>
              <a:rPr lang="en-US" dirty="0" err="1"/>
              <a:t>pt</a:t>
            </a:r>
            <a:endParaRPr lang="en-US" dirty="0"/>
          </a:p>
          <a:p>
            <a:pPr lvl="1"/>
            <a:r>
              <a:rPr lang="en-US" dirty="0"/>
              <a:t>Subheading 12 </a:t>
            </a:r>
            <a:r>
              <a:rPr lang="en-US" dirty="0" err="1"/>
              <a:t>pt</a:t>
            </a:r>
            <a:endParaRPr lang="en-US" dirty="0"/>
          </a:p>
        </p:txBody>
      </p:sp>
      <p:sp>
        <p:nvSpPr>
          <p:cNvPr id="15" name="Content Placeholder 2"/>
          <p:cNvSpPr>
            <a:spLocks noGrp="1"/>
          </p:cNvSpPr>
          <p:nvPr>
            <p:ph idx="1"/>
          </p:nvPr>
        </p:nvSpPr>
        <p:spPr>
          <a:xfrm>
            <a:off x="430822" y="1930401"/>
            <a:ext cx="3705065" cy="4100513"/>
          </a:xfrm>
        </p:spPr>
        <p:txBody>
          <a:bodyPr/>
          <a:lstStyle>
            <a:lvl1pPr>
              <a:defRPr sz="1200"/>
            </a:lvl1pPr>
            <a:lvl2pPr>
              <a:defRPr sz="1200"/>
            </a:lvl2pPr>
            <a:lvl3pPr>
              <a:defRPr sz="1200"/>
            </a:lvl3pPr>
            <a:lvl4pPr>
              <a:defRPr sz="1200"/>
            </a:lvl4pPr>
            <a:lvl5pPr>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6" name="Content Placeholder 2"/>
          <p:cNvSpPr>
            <a:spLocks noGrp="1"/>
          </p:cNvSpPr>
          <p:nvPr>
            <p:ph idx="11"/>
          </p:nvPr>
        </p:nvSpPr>
        <p:spPr>
          <a:xfrm>
            <a:off x="4999043" y="1930401"/>
            <a:ext cx="3705065" cy="4100513"/>
          </a:xfrm>
        </p:spPr>
        <p:txBody>
          <a:bodyPr/>
          <a:lstStyle>
            <a:lvl1pPr>
              <a:defRPr sz="1200"/>
            </a:lvl1pPr>
            <a:lvl2pPr>
              <a:defRPr sz="1200"/>
            </a:lvl2pPr>
            <a:lvl3pPr>
              <a:defRPr sz="1200"/>
            </a:lvl3pPr>
            <a:lvl4pPr>
              <a:defRPr sz="1200"/>
            </a:lvl4pPr>
            <a:lvl5pPr>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0" name="Rectangle 15"/>
          <p:cNvSpPr>
            <a:spLocks noChangeArrowheads="1"/>
          </p:cNvSpPr>
          <p:nvPr userDrawn="1"/>
        </p:nvSpPr>
        <p:spPr bwMode="gray">
          <a:xfrm>
            <a:off x="8128169" y="6477001"/>
            <a:ext cx="571405" cy="168275"/>
          </a:xfrm>
          <a:prstGeom prst="rect">
            <a:avLst/>
          </a:prstGeom>
          <a:noFill/>
          <a:ln>
            <a:noFill/>
          </a:ln>
          <a:effectLst/>
          <a:extLst>
            <a:ext uri="{909E8E84-426E-40DD-AFC4-6F175D3DCCD1}">
              <a14:hiddenFill xmlns:a14="http://schemas.microsoft.com/office/drawing/2010/main">
                <a:solidFill>
                  <a:srgbClr val="0057A6"/>
                </a:solidFill>
              </a14:hiddenFill>
            </a:ext>
            <a:ext uri="{91240B29-F687-4F45-9708-019B960494DF}">
              <a14:hiddenLine xmlns:a14="http://schemas.microsoft.com/office/drawing/2010/main" w="6350">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b">
            <a:spAutoFit/>
          </a:bodyPr>
          <a:lstStyle/>
          <a:p>
            <a:pPr algn="r" eaLnBrk="0" fontAlgn="base" hangingPunct="0">
              <a:spcBef>
                <a:spcPct val="0"/>
              </a:spcBef>
              <a:spcAft>
                <a:spcPct val="0"/>
              </a:spcAft>
            </a:pPr>
            <a:fld id="{2306E996-13B1-4F09-8F6B-3AC86B81501F}" type="slidenum">
              <a:rPr lang="en-GB" sz="1100" smtClean="0">
                <a:solidFill>
                  <a:srgbClr val="606060"/>
                </a:solidFill>
                <a:cs typeface="Arial" charset="0"/>
              </a:rPr>
              <a:pPr algn="r" eaLnBrk="0" fontAlgn="base" hangingPunct="0">
                <a:spcBef>
                  <a:spcPct val="0"/>
                </a:spcBef>
                <a:spcAft>
                  <a:spcPct val="0"/>
                </a:spcAft>
              </a:pPr>
              <a:t>‹#›</a:t>
            </a:fld>
            <a:endParaRPr lang="en-GB" sz="1100" dirty="0">
              <a:solidFill>
                <a:srgbClr val="606060"/>
              </a:solidFill>
              <a:cs typeface="Arial" charset="0"/>
            </a:endParaRPr>
          </a:p>
        </p:txBody>
      </p:sp>
      <p:sp>
        <p:nvSpPr>
          <p:cNvPr id="18" name="Copyright"/>
          <p:cNvSpPr txBox="1">
            <a:spLocks noChangeArrowheads="1"/>
          </p:cNvSpPr>
          <p:nvPr userDrawn="1"/>
        </p:nvSpPr>
        <p:spPr bwMode="gray">
          <a:xfrm>
            <a:off x="438380" y="6539141"/>
            <a:ext cx="681277" cy="1077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b">
            <a:spAutoFit/>
          </a:bodyPr>
          <a:lstStyle>
            <a:lvl1pPr algn="l">
              <a:defRPr>
                <a:solidFill>
                  <a:schemeClr val="tx1"/>
                </a:solidFill>
                <a:latin typeface="Arial" charset="0"/>
              </a:defRPr>
            </a:lvl1pPr>
            <a:lvl2pPr marL="742950" indent="-285750" algn="l">
              <a:defRPr>
                <a:solidFill>
                  <a:schemeClr val="tx1"/>
                </a:solidFill>
                <a:latin typeface="Arial" charset="0"/>
              </a:defRPr>
            </a:lvl2pPr>
            <a:lvl3pPr marL="1143000" indent="-228600" algn="l">
              <a:defRPr>
                <a:solidFill>
                  <a:schemeClr val="tx1"/>
                </a:solidFill>
                <a:latin typeface="Arial" charset="0"/>
              </a:defRPr>
            </a:lvl3pPr>
            <a:lvl4pPr marL="1600200" indent="-228600" algn="l">
              <a:defRPr>
                <a:solidFill>
                  <a:schemeClr val="tx1"/>
                </a:solidFill>
                <a:latin typeface="Arial" charset="0"/>
              </a:defRPr>
            </a:lvl4pPr>
            <a:lvl5pPr marL="2057400" indent="-228600" algn="l">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fontAlgn="base">
              <a:spcBef>
                <a:spcPct val="50000"/>
              </a:spcBef>
              <a:spcAft>
                <a:spcPct val="0"/>
              </a:spcAft>
            </a:pPr>
            <a:r>
              <a:rPr lang="en-GB" sz="700">
                <a:solidFill>
                  <a:srgbClr val="606060"/>
                </a:solidFill>
                <a:cs typeface="Arial" charset="0"/>
              </a:rPr>
              <a:t>© Oliver Wyman </a:t>
            </a:r>
            <a:endParaRPr lang="en-GB" sz="700" dirty="0">
              <a:solidFill>
                <a:srgbClr val="606060"/>
              </a:solidFill>
              <a:cs typeface="Arial" charset="0"/>
            </a:endParaRPr>
          </a:p>
        </p:txBody>
      </p:sp>
    </p:spTree>
    <p:extLst>
      <p:ext uri="{BB962C8B-B14F-4D97-AF65-F5344CB8AC3E}">
        <p14:creationId xmlns:p14="http://schemas.microsoft.com/office/powerpoint/2010/main" val="290227173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4 textboxe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12" name="Rectangle 15"/>
          <p:cNvSpPr>
            <a:spLocks noChangeArrowheads="1"/>
          </p:cNvSpPr>
          <p:nvPr/>
        </p:nvSpPr>
        <p:spPr bwMode="gray">
          <a:xfrm>
            <a:off x="8128169" y="6477001"/>
            <a:ext cx="571405" cy="168275"/>
          </a:xfrm>
          <a:prstGeom prst="rect">
            <a:avLst/>
          </a:prstGeom>
          <a:noFill/>
          <a:ln>
            <a:noFill/>
          </a:ln>
          <a:effectLst/>
          <a:extLst>
            <a:ext uri="{909E8E84-426E-40DD-AFC4-6F175D3DCCD1}">
              <a14:hiddenFill xmlns:a14="http://schemas.microsoft.com/office/drawing/2010/main">
                <a:solidFill>
                  <a:srgbClr val="0057A6"/>
                </a:solidFill>
              </a14:hiddenFill>
            </a:ext>
            <a:ext uri="{91240B29-F687-4F45-9708-019B960494DF}">
              <a14:hiddenLine xmlns:a14="http://schemas.microsoft.com/office/drawing/2010/main" w="6350">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b">
            <a:spAutoFit/>
          </a:bodyPr>
          <a:lstStyle/>
          <a:p>
            <a:pPr algn="r" eaLnBrk="0" fontAlgn="base" hangingPunct="0">
              <a:spcBef>
                <a:spcPct val="0"/>
              </a:spcBef>
              <a:spcAft>
                <a:spcPct val="0"/>
              </a:spcAft>
            </a:pPr>
            <a:fld id="{2306E996-13B1-4F09-8F6B-3AC86B81501F}" type="slidenum">
              <a:rPr lang="en-GB" sz="1100" smtClean="0">
                <a:solidFill>
                  <a:srgbClr val="606060"/>
                </a:solidFill>
                <a:cs typeface="Arial" charset="0"/>
              </a:rPr>
              <a:pPr algn="r" eaLnBrk="0" fontAlgn="base" hangingPunct="0">
                <a:spcBef>
                  <a:spcPct val="0"/>
                </a:spcBef>
                <a:spcAft>
                  <a:spcPct val="0"/>
                </a:spcAft>
              </a:pPr>
              <a:t>‹#›</a:t>
            </a:fld>
            <a:endParaRPr lang="en-GB" sz="1100" dirty="0">
              <a:solidFill>
                <a:srgbClr val="606060"/>
              </a:solidFill>
              <a:cs typeface="Arial" charset="0"/>
            </a:endParaRPr>
          </a:p>
        </p:txBody>
      </p:sp>
      <p:sp>
        <p:nvSpPr>
          <p:cNvPr id="14" name="Content Placeholder 2"/>
          <p:cNvSpPr>
            <a:spLocks noGrp="1"/>
          </p:cNvSpPr>
          <p:nvPr>
            <p:ph idx="1"/>
          </p:nvPr>
        </p:nvSpPr>
        <p:spPr>
          <a:xfrm>
            <a:off x="430822" y="1406525"/>
            <a:ext cx="3705065" cy="2126284"/>
          </a:xfrm>
        </p:spPr>
        <p:txBody>
          <a:bodyPr/>
          <a:lstStyle>
            <a:lvl1pPr marL="119063" indent="-119063">
              <a:defRPr sz="1000"/>
            </a:lvl1pPr>
            <a:lvl2pPr marL="228600" indent="-109538">
              <a:defRPr sz="1000"/>
            </a:lvl2pPr>
            <a:lvl3pPr marL="347663" indent="-119063">
              <a:defRPr sz="1000"/>
            </a:lvl3pPr>
            <a:lvl4pPr marL="457200" indent="-109538">
              <a:defRPr sz="1000"/>
            </a:lvl4pPr>
            <a:lvl5pPr marL="576263" indent="-119063">
              <a:defRPr sz="10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5" name="Content Placeholder 2"/>
          <p:cNvSpPr>
            <a:spLocks noGrp="1"/>
          </p:cNvSpPr>
          <p:nvPr>
            <p:ph idx="23"/>
          </p:nvPr>
        </p:nvSpPr>
        <p:spPr>
          <a:xfrm>
            <a:off x="4994508" y="1406525"/>
            <a:ext cx="3705065" cy="2126284"/>
          </a:xfrm>
        </p:spPr>
        <p:txBody>
          <a:bodyPr/>
          <a:lstStyle>
            <a:lvl1pPr marL="119063" indent="-119063">
              <a:defRPr sz="1000"/>
            </a:lvl1pPr>
            <a:lvl2pPr marL="228600" indent="-109538">
              <a:defRPr sz="1000"/>
            </a:lvl2pPr>
            <a:lvl3pPr marL="347663" indent="-119063">
              <a:defRPr sz="1000"/>
            </a:lvl3pPr>
            <a:lvl4pPr marL="457200" indent="-109538">
              <a:defRPr sz="1000"/>
            </a:lvl4pPr>
            <a:lvl5pPr marL="576263" indent="-119063">
              <a:defRPr sz="10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6" name="Content Placeholder 2"/>
          <p:cNvSpPr>
            <a:spLocks noGrp="1"/>
          </p:cNvSpPr>
          <p:nvPr>
            <p:ph idx="24"/>
          </p:nvPr>
        </p:nvSpPr>
        <p:spPr>
          <a:xfrm>
            <a:off x="430822" y="3904629"/>
            <a:ext cx="3705065" cy="2126284"/>
          </a:xfrm>
        </p:spPr>
        <p:txBody>
          <a:bodyPr/>
          <a:lstStyle>
            <a:lvl1pPr marL="119063" indent="-119063">
              <a:defRPr sz="1000"/>
            </a:lvl1pPr>
            <a:lvl2pPr marL="228600" indent="-109538">
              <a:defRPr sz="1000"/>
            </a:lvl2pPr>
            <a:lvl3pPr marL="347663" indent="-119063">
              <a:defRPr sz="1000"/>
            </a:lvl3pPr>
            <a:lvl4pPr marL="457200" indent="-109538">
              <a:defRPr sz="1000"/>
            </a:lvl4pPr>
            <a:lvl5pPr marL="576263" indent="-119063">
              <a:defRPr sz="10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9" name="Content Placeholder 2"/>
          <p:cNvSpPr>
            <a:spLocks noGrp="1"/>
          </p:cNvSpPr>
          <p:nvPr>
            <p:ph idx="25"/>
          </p:nvPr>
        </p:nvSpPr>
        <p:spPr>
          <a:xfrm>
            <a:off x="4994508" y="3904629"/>
            <a:ext cx="3705065" cy="2126284"/>
          </a:xfrm>
        </p:spPr>
        <p:txBody>
          <a:bodyPr/>
          <a:lstStyle>
            <a:lvl1pPr marL="119063" indent="-119063">
              <a:defRPr sz="1000"/>
            </a:lvl1pPr>
            <a:lvl2pPr marL="228600" indent="-109538">
              <a:defRPr sz="1000"/>
            </a:lvl2pPr>
            <a:lvl3pPr marL="347663" indent="-119063">
              <a:defRPr sz="1000"/>
            </a:lvl3pPr>
            <a:lvl4pPr marL="457200" indent="-109538">
              <a:defRPr sz="1000"/>
            </a:lvl4pPr>
            <a:lvl5pPr marL="576263" indent="-119063">
              <a:defRPr sz="10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1" name="Rectangle 15"/>
          <p:cNvSpPr>
            <a:spLocks noChangeArrowheads="1"/>
          </p:cNvSpPr>
          <p:nvPr userDrawn="1"/>
        </p:nvSpPr>
        <p:spPr bwMode="gray">
          <a:xfrm>
            <a:off x="8128169" y="6477001"/>
            <a:ext cx="571405" cy="168275"/>
          </a:xfrm>
          <a:prstGeom prst="rect">
            <a:avLst/>
          </a:prstGeom>
          <a:noFill/>
          <a:ln>
            <a:noFill/>
          </a:ln>
          <a:effectLst/>
          <a:extLst>
            <a:ext uri="{909E8E84-426E-40DD-AFC4-6F175D3DCCD1}">
              <a14:hiddenFill xmlns:a14="http://schemas.microsoft.com/office/drawing/2010/main">
                <a:solidFill>
                  <a:srgbClr val="0057A6"/>
                </a:solidFill>
              </a14:hiddenFill>
            </a:ext>
            <a:ext uri="{91240B29-F687-4F45-9708-019B960494DF}">
              <a14:hiddenLine xmlns:a14="http://schemas.microsoft.com/office/drawing/2010/main" w="6350">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b">
            <a:spAutoFit/>
          </a:bodyPr>
          <a:lstStyle/>
          <a:p>
            <a:pPr algn="r" eaLnBrk="0" fontAlgn="base" hangingPunct="0">
              <a:spcBef>
                <a:spcPct val="0"/>
              </a:spcBef>
              <a:spcAft>
                <a:spcPct val="0"/>
              </a:spcAft>
            </a:pPr>
            <a:fld id="{2306E996-13B1-4F09-8F6B-3AC86B81501F}" type="slidenum">
              <a:rPr lang="en-GB" sz="1100" smtClean="0">
                <a:solidFill>
                  <a:srgbClr val="606060"/>
                </a:solidFill>
                <a:cs typeface="Arial" charset="0"/>
              </a:rPr>
              <a:pPr algn="r" eaLnBrk="0" fontAlgn="base" hangingPunct="0">
                <a:spcBef>
                  <a:spcPct val="0"/>
                </a:spcBef>
                <a:spcAft>
                  <a:spcPct val="0"/>
                </a:spcAft>
              </a:pPr>
              <a:t>‹#›</a:t>
            </a:fld>
            <a:endParaRPr lang="en-GB" sz="1100" dirty="0">
              <a:solidFill>
                <a:srgbClr val="606060"/>
              </a:solidFill>
              <a:cs typeface="Arial" charset="0"/>
            </a:endParaRPr>
          </a:p>
        </p:txBody>
      </p:sp>
      <p:sp>
        <p:nvSpPr>
          <p:cNvPr id="18" name="Copyright"/>
          <p:cNvSpPr txBox="1">
            <a:spLocks noChangeArrowheads="1"/>
          </p:cNvSpPr>
          <p:nvPr userDrawn="1"/>
        </p:nvSpPr>
        <p:spPr bwMode="gray">
          <a:xfrm>
            <a:off x="438380" y="6539141"/>
            <a:ext cx="681277" cy="1077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b">
            <a:spAutoFit/>
          </a:bodyPr>
          <a:lstStyle>
            <a:lvl1pPr algn="l">
              <a:defRPr>
                <a:solidFill>
                  <a:schemeClr val="tx1"/>
                </a:solidFill>
                <a:latin typeface="Arial" charset="0"/>
              </a:defRPr>
            </a:lvl1pPr>
            <a:lvl2pPr marL="742950" indent="-285750" algn="l">
              <a:defRPr>
                <a:solidFill>
                  <a:schemeClr val="tx1"/>
                </a:solidFill>
                <a:latin typeface="Arial" charset="0"/>
              </a:defRPr>
            </a:lvl2pPr>
            <a:lvl3pPr marL="1143000" indent="-228600" algn="l">
              <a:defRPr>
                <a:solidFill>
                  <a:schemeClr val="tx1"/>
                </a:solidFill>
                <a:latin typeface="Arial" charset="0"/>
              </a:defRPr>
            </a:lvl3pPr>
            <a:lvl4pPr marL="1600200" indent="-228600" algn="l">
              <a:defRPr>
                <a:solidFill>
                  <a:schemeClr val="tx1"/>
                </a:solidFill>
                <a:latin typeface="Arial" charset="0"/>
              </a:defRPr>
            </a:lvl4pPr>
            <a:lvl5pPr marL="2057400" indent="-228600" algn="l">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fontAlgn="base">
              <a:spcBef>
                <a:spcPct val="50000"/>
              </a:spcBef>
              <a:spcAft>
                <a:spcPct val="0"/>
              </a:spcAft>
            </a:pPr>
            <a:r>
              <a:rPr lang="en-GB" sz="700">
                <a:solidFill>
                  <a:srgbClr val="606060"/>
                </a:solidFill>
                <a:cs typeface="Arial" charset="0"/>
              </a:rPr>
              <a:t>© Oliver Wyman </a:t>
            </a:r>
            <a:endParaRPr lang="en-GB" sz="700" dirty="0">
              <a:solidFill>
                <a:srgbClr val="606060"/>
              </a:solidFill>
              <a:cs typeface="Arial" charset="0"/>
            </a:endParaRPr>
          </a:p>
        </p:txBody>
      </p:sp>
    </p:spTree>
    <p:extLst>
      <p:ext uri="{BB962C8B-B14F-4D97-AF65-F5344CB8AC3E}">
        <p14:creationId xmlns:p14="http://schemas.microsoft.com/office/powerpoint/2010/main" val="287300302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tags" Target="../tags/tag4.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tags" Target="../tags/tag3.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tags" Target="../tags/tag2.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ags" Target="../tags/tag1.xml"/></Relationships>
</file>

<file path=ppt/slideMasters/_rels/slideMaster2.xml.rels><?xml version="1.0" encoding="UTF-8" standalone="yes"?>
<Relationships xmlns="http://schemas.openxmlformats.org/package/2006/relationships"><Relationship Id="rId8" Type="http://schemas.openxmlformats.org/officeDocument/2006/relationships/image" Target="../media/image1.jpeg"/><Relationship Id="rId3" Type="http://schemas.openxmlformats.org/officeDocument/2006/relationships/slideLayout" Target="../slideLayouts/slideLayout23.xml"/><Relationship Id="rId7" Type="http://schemas.openxmlformats.org/officeDocument/2006/relationships/theme" Target="../theme/theme2.xml"/><Relationship Id="rId2" Type="http://schemas.openxmlformats.org/officeDocument/2006/relationships/slideLayout" Target="../slideLayouts/slideLayout22.xml"/><Relationship Id="rId1" Type="http://schemas.openxmlformats.org/officeDocument/2006/relationships/slideLayout" Target="../slideLayouts/slideLayout21.xml"/><Relationship Id="rId6" Type="http://schemas.openxmlformats.org/officeDocument/2006/relationships/slideLayout" Target="../slideLayouts/slideLayout26.xml"/><Relationship Id="rId5" Type="http://schemas.openxmlformats.org/officeDocument/2006/relationships/slideLayout" Target="../slideLayouts/slideLayout25.xml"/><Relationship Id="rId4" Type="http://schemas.openxmlformats.org/officeDocument/2006/relationships/slideLayout" Target="../slideLayouts/slideLayout2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26" name="Title"/>
          <p:cNvSpPr>
            <a:spLocks noGrp="1" noChangeArrowheads="1"/>
          </p:cNvSpPr>
          <p:nvPr>
            <p:ph type="title"/>
            <p:custDataLst>
              <p:tags r:id="rId22"/>
            </p:custDataLst>
          </p:nvPr>
        </p:nvSpPr>
        <p:spPr bwMode="gray">
          <a:xfrm>
            <a:off x="433845" y="382589"/>
            <a:ext cx="8271775" cy="758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p>
            <a:pPr lvl="0"/>
            <a:r>
              <a:rPr lang="en-US" dirty="0"/>
              <a:t>Click to edit Master title style</a:t>
            </a:r>
          </a:p>
        </p:txBody>
      </p:sp>
      <p:sp>
        <p:nvSpPr>
          <p:cNvPr id="1027" name="BodyText"/>
          <p:cNvSpPr>
            <a:spLocks noGrp="1" noChangeArrowheads="1"/>
          </p:cNvSpPr>
          <p:nvPr>
            <p:ph type="body" idx="1"/>
            <p:custDataLst>
              <p:tags r:id="rId23"/>
            </p:custDataLst>
          </p:nvPr>
        </p:nvSpPr>
        <p:spPr bwMode="gray">
          <a:xfrm>
            <a:off x="430822" y="1406525"/>
            <a:ext cx="8274798" cy="4932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45" name="Copyright" hidden="1"/>
          <p:cNvSpPr txBox="1">
            <a:spLocks noChangeArrowheads="1"/>
          </p:cNvSpPr>
          <p:nvPr>
            <p:custDataLst>
              <p:tags r:id="rId24"/>
            </p:custDataLst>
          </p:nvPr>
        </p:nvSpPr>
        <p:spPr bwMode="gray">
          <a:xfrm>
            <a:off x="455009" y="6534150"/>
            <a:ext cx="2758769" cy="10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b"/>
          <a:lstStyle/>
          <a:p>
            <a:pPr fontAlgn="base">
              <a:spcBef>
                <a:spcPct val="50000"/>
              </a:spcBef>
              <a:spcAft>
                <a:spcPct val="0"/>
              </a:spcAft>
            </a:pPr>
            <a:r>
              <a:rPr lang="en-US" sz="700" dirty="0">
                <a:solidFill>
                  <a:srgbClr val="7C848A"/>
                </a:solidFill>
                <a:cs typeface="Arial" charset="0"/>
                <a:sym typeface="Arial"/>
              </a:rPr>
              <a:t>© OLI Scenario 386</a:t>
            </a:r>
          </a:p>
        </p:txBody>
      </p:sp>
      <p:sp>
        <p:nvSpPr>
          <p:cNvPr id="1052" name="Date" hidden="1"/>
          <p:cNvSpPr>
            <a:spLocks noGrp="1" noChangeArrowheads="1"/>
          </p:cNvSpPr>
          <p:nvPr>
            <p:ph type="dt" sz="half" idx="2"/>
            <p:custDataLst>
              <p:tags r:id="rId25"/>
            </p:custDataLst>
          </p:nvPr>
        </p:nvSpPr>
        <p:spPr bwMode="gray">
          <a:xfrm>
            <a:off x="4058794" y="6532791"/>
            <a:ext cx="1027925" cy="1077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lvl1pPr>
              <a:lnSpc>
                <a:spcPct val="100000"/>
              </a:lnSpc>
              <a:spcBef>
                <a:spcPct val="50000"/>
              </a:spcBef>
              <a:defRPr sz="700">
                <a:solidFill>
                  <a:srgbClr val="7C848A"/>
                </a:solidFill>
                <a:cs typeface="+mn-cs"/>
                <a:sym typeface="Arial"/>
              </a:defRPr>
            </a:lvl1pPr>
          </a:lstStyle>
          <a:p>
            <a:pPr algn="ctr" fontAlgn="base">
              <a:spcAft>
                <a:spcPct val="0"/>
              </a:spcAft>
            </a:pPr>
            <a:fld id="{78DCCF3D-6F53-4BF5-8CEB-A9CBE917FDF8}" type="datetime4">
              <a:rPr lang="en-US" smtClean="0"/>
              <a:pPr algn="ctr" fontAlgn="base">
                <a:spcAft>
                  <a:spcPct val="0"/>
                </a:spcAft>
              </a:pPr>
              <a:t>February 3, 2021</a:t>
            </a:fld>
            <a:endParaRPr lang="en-US" dirty="0"/>
          </a:p>
        </p:txBody>
      </p:sp>
    </p:spTree>
    <p:extLst>
      <p:ext uri="{BB962C8B-B14F-4D97-AF65-F5344CB8AC3E}">
        <p14:creationId xmlns:p14="http://schemas.microsoft.com/office/powerpoint/2010/main" val="1743518331"/>
      </p:ext>
    </p:extLst>
  </p:cSld>
  <p:clrMap bg1="lt1" tx1="dk1" bg2="lt2" tx2="dk2" accent1="accent1" accent2="accent2" accent3="accent3" accent4="accent4" accent5="accent5" accent6="accent6" hlink="hlink" folHlink="folHlink"/>
  <p:sldLayoutIdLst>
    <p:sldLayoutId id="2147483979" r:id="rId1"/>
    <p:sldLayoutId id="2147483980" r:id="rId2"/>
    <p:sldLayoutId id="2147483981" r:id="rId3"/>
    <p:sldLayoutId id="2147483982" r:id="rId4"/>
    <p:sldLayoutId id="2147483983" r:id="rId5"/>
    <p:sldLayoutId id="2147483984" r:id="rId6"/>
    <p:sldLayoutId id="2147483985" r:id="rId7"/>
    <p:sldLayoutId id="2147483986" r:id="rId8"/>
    <p:sldLayoutId id="2147483987" r:id="rId9"/>
    <p:sldLayoutId id="2147483988" r:id="rId10"/>
    <p:sldLayoutId id="2147483989" r:id="rId11"/>
    <p:sldLayoutId id="2147483990" r:id="rId12"/>
    <p:sldLayoutId id="2147483991" r:id="rId13"/>
    <p:sldLayoutId id="2147483992" r:id="rId14"/>
    <p:sldLayoutId id="2147483993" r:id="rId15"/>
    <p:sldLayoutId id="2147483994" r:id="rId16"/>
    <p:sldLayoutId id="2147483995" r:id="rId17"/>
    <p:sldLayoutId id="2147483996" r:id="rId18"/>
    <p:sldLayoutId id="2147483997" r:id="rId19"/>
    <p:sldLayoutId id="2147483998" r:id="rId20"/>
  </p:sldLayoutIdLst>
  <p:hf sldNum="0" hdr="0" ftr="0"/>
  <p:txStyles>
    <p:titleStyle>
      <a:lvl1pPr algn="l" rtl="0" eaLnBrk="1" fontAlgn="base" hangingPunct="1">
        <a:lnSpc>
          <a:spcPct val="88000"/>
        </a:lnSpc>
        <a:spcBef>
          <a:spcPct val="0"/>
        </a:spcBef>
        <a:spcAft>
          <a:spcPct val="0"/>
        </a:spcAft>
        <a:defRPr sz="2000">
          <a:solidFill>
            <a:schemeClr val="tx2"/>
          </a:solidFill>
          <a:latin typeface="+mj-lt"/>
          <a:ea typeface="+mj-ea"/>
          <a:cs typeface="+mj-cs"/>
          <a:sym typeface="Arial"/>
        </a:defRPr>
      </a:lvl1pPr>
      <a:lvl2pPr algn="l" rtl="0" eaLnBrk="1" fontAlgn="base" hangingPunct="1">
        <a:lnSpc>
          <a:spcPct val="88000"/>
        </a:lnSpc>
        <a:spcBef>
          <a:spcPct val="0"/>
        </a:spcBef>
        <a:spcAft>
          <a:spcPct val="0"/>
        </a:spcAft>
        <a:defRPr>
          <a:solidFill>
            <a:srgbClr val="002C77"/>
          </a:solidFill>
          <a:latin typeface="Arial" charset="0"/>
          <a:cs typeface="Arial" charset="0"/>
        </a:defRPr>
      </a:lvl2pPr>
      <a:lvl3pPr algn="l" rtl="0" eaLnBrk="1" fontAlgn="base" hangingPunct="1">
        <a:lnSpc>
          <a:spcPct val="88000"/>
        </a:lnSpc>
        <a:spcBef>
          <a:spcPct val="0"/>
        </a:spcBef>
        <a:spcAft>
          <a:spcPct val="0"/>
        </a:spcAft>
        <a:defRPr>
          <a:solidFill>
            <a:srgbClr val="002C77"/>
          </a:solidFill>
          <a:latin typeface="Arial" charset="0"/>
          <a:cs typeface="Arial" charset="0"/>
        </a:defRPr>
      </a:lvl3pPr>
      <a:lvl4pPr algn="l" rtl="0" eaLnBrk="1" fontAlgn="base" hangingPunct="1">
        <a:lnSpc>
          <a:spcPct val="88000"/>
        </a:lnSpc>
        <a:spcBef>
          <a:spcPct val="0"/>
        </a:spcBef>
        <a:spcAft>
          <a:spcPct val="0"/>
        </a:spcAft>
        <a:defRPr>
          <a:solidFill>
            <a:srgbClr val="002C77"/>
          </a:solidFill>
          <a:latin typeface="Arial" charset="0"/>
          <a:cs typeface="Arial" charset="0"/>
        </a:defRPr>
      </a:lvl4pPr>
      <a:lvl5pPr algn="l" rtl="0" eaLnBrk="1" fontAlgn="base" hangingPunct="1">
        <a:lnSpc>
          <a:spcPct val="88000"/>
        </a:lnSpc>
        <a:spcBef>
          <a:spcPct val="0"/>
        </a:spcBef>
        <a:spcAft>
          <a:spcPct val="0"/>
        </a:spcAft>
        <a:defRPr>
          <a:solidFill>
            <a:srgbClr val="002C77"/>
          </a:solidFill>
          <a:latin typeface="Arial" charset="0"/>
          <a:cs typeface="Arial" charset="0"/>
        </a:defRPr>
      </a:lvl5pPr>
      <a:lvl6pPr marL="457200" algn="l" rtl="0" eaLnBrk="1" fontAlgn="base" hangingPunct="1">
        <a:lnSpc>
          <a:spcPct val="88000"/>
        </a:lnSpc>
        <a:spcBef>
          <a:spcPct val="0"/>
        </a:spcBef>
        <a:spcAft>
          <a:spcPct val="0"/>
        </a:spcAft>
        <a:defRPr>
          <a:solidFill>
            <a:srgbClr val="002C77"/>
          </a:solidFill>
          <a:latin typeface="Arial" charset="0"/>
          <a:cs typeface="Arial" charset="0"/>
        </a:defRPr>
      </a:lvl6pPr>
      <a:lvl7pPr marL="914400" algn="l" rtl="0" eaLnBrk="1" fontAlgn="base" hangingPunct="1">
        <a:lnSpc>
          <a:spcPct val="88000"/>
        </a:lnSpc>
        <a:spcBef>
          <a:spcPct val="0"/>
        </a:spcBef>
        <a:spcAft>
          <a:spcPct val="0"/>
        </a:spcAft>
        <a:defRPr>
          <a:solidFill>
            <a:srgbClr val="002C77"/>
          </a:solidFill>
          <a:latin typeface="Arial" charset="0"/>
          <a:cs typeface="Arial" charset="0"/>
        </a:defRPr>
      </a:lvl7pPr>
      <a:lvl8pPr marL="1371600" algn="l" rtl="0" eaLnBrk="1" fontAlgn="base" hangingPunct="1">
        <a:lnSpc>
          <a:spcPct val="88000"/>
        </a:lnSpc>
        <a:spcBef>
          <a:spcPct val="0"/>
        </a:spcBef>
        <a:spcAft>
          <a:spcPct val="0"/>
        </a:spcAft>
        <a:defRPr>
          <a:solidFill>
            <a:srgbClr val="002C77"/>
          </a:solidFill>
          <a:latin typeface="Arial" charset="0"/>
          <a:cs typeface="Arial" charset="0"/>
        </a:defRPr>
      </a:lvl8pPr>
      <a:lvl9pPr marL="1828800" algn="l" rtl="0" eaLnBrk="1" fontAlgn="base" hangingPunct="1">
        <a:lnSpc>
          <a:spcPct val="88000"/>
        </a:lnSpc>
        <a:spcBef>
          <a:spcPct val="0"/>
        </a:spcBef>
        <a:spcAft>
          <a:spcPct val="0"/>
        </a:spcAft>
        <a:defRPr>
          <a:solidFill>
            <a:srgbClr val="002C77"/>
          </a:solidFill>
          <a:latin typeface="Arial" charset="0"/>
          <a:cs typeface="Arial" charset="0"/>
        </a:defRPr>
      </a:lvl9pPr>
    </p:titleStyle>
    <p:bodyStyle>
      <a:lvl1pPr marL="174625" indent="-174625" algn="l" rtl="0" eaLnBrk="1" fontAlgn="base" hangingPunct="1">
        <a:spcBef>
          <a:spcPct val="60000"/>
        </a:spcBef>
        <a:spcAft>
          <a:spcPct val="0"/>
        </a:spcAft>
        <a:buChar char="•"/>
        <a:defRPr sz="1600">
          <a:solidFill>
            <a:schemeClr val="tx1"/>
          </a:solidFill>
          <a:latin typeface="+mn-lt"/>
          <a:ea typeface="+mn-ea"/>
          <a:cs typeface="+mn-cs"/>
          <a:sym typeface="Arial"/>
        </a:defRPr>
      </a:lvl1pPr>
      <a:lvl2pPr marL="342900" indent="-166688" algn="l" rtl="0" eaLnBrk="1" fontAlgn="base" hangingPunct="1">
        <a:spcBef>
          <a:spcPct val="20000"/>
        </a:spcBef>
        <a:spcAft>
          <a:spcPct val="0"/>
        </a:spcAft>
        <a:buFont typeface="Arial" charset="0"/>
        <a:buChar char="–"/>
        <a:defRPr sz="1600">
          <a:solidFill>
            <a:schemeClr val="tx1"/>
          </a:solidFill>
          <a:latin typeface="+mn-lt"/>
          <a:cs typeface="+mn-cs"/>
          <a:sym typeface="Arial"/>
        </a:defRPr>
      </a:lvl2pPr>
      <a:lvl3pPr marL="515938" indent="-171450" algn="l" rtl="0" eaLnBrk="1" fontAlgn="base" hangingPunct="1">
        <a:spcBef>
          <a:spcPct val="20000"/>
        </a:spcBef>
        <a:spcAft>
          <a:spcPct val="0"/>
        </a:spcAft>
        <a:buFont typeface="Arial" charset="0"/>
        <a:buChar char="-"/>
        <a:defRPr sz="1600">
          <a:solidFill>
            <a:schemeClr val="tx1"/>
          </a:solidFill>
          <a:latin typeface="+mn-lt"/>
          <a:cs typeface="+mn-cs"/>
          <a:sym typeface="Arial"/>
        </a:defRPr>
      </a:lvl3pPr>
      <a:lvl4pPr marL="684213" indent="-166688" algn="l" rtl="0" eaLnBrk="1" fontAlgn="base" hangingPunct="1">
        <a:spcBef>
          <a:spcPct val="20000"/>
        </a:spcBef>
        <a:spcAft>
          <a:spcPct val="0"/>
        </a:spcAft>
        <a:buFont typeface="Arial" charset="0"/>
        <a:buChar char="-"/>
        <a:defRPr sz="1600">
          <a:solidFill>
            <a:schemeClr val="tx1"/>
          </a:solidFill>
          <a:latin typeface="+mn-lt"/>
          <a:cs typeface="+mn-cs"/>
          <a:sym typeface="Arial"/>
        </a:defRPr>
      </a:lvl4pPr>
      <a:lvl5pPr marL="858838" indent="-173038" algn="l" rtl="0" eaLnBrk="1" fontAlgn="base" hangingPunct="1">
        <a:spcBef>
          <a:spcPct val="20000"/>
        </a:spcBef>
        <a:spcAft>
          <a:spcPct val="0"/>
        </a:spcAft>
        <a:buFont typeface="Arial" charset="0"/>
        <a:buChar char="-"/>
        <a:defRPr sz="1600">
          <a:solidFill>
            <a:schemeClr val="tx1"/>
          </a:solidFill>
          <a:latin typeface="+mn-lt"/>
          <a:cs typeface="+mn-cs"/>
          <a:sym typeface="Arial"/>
        </a:defRPr>
      </a:lvl5pPr>
      <a:lvl6pPr marL="1316038" indent="-173038" algn="l" rtl="0" eaLnBrk="1" fontAlgn="base" hangingPunct="1">
        <a:spcBef>
          <a:spcPct val="20000"/>
        </a:spcBef>
        <a:spcAft>
          <a:spcPct val="0"/>
        </a:spcAft>
        <a:buFont typeface="Arial" charset="0"/>
        <a:buChar char="-"/>
        <a:defRPr sz="1600">
          <a:solidFill>
            <a:schemeClr val="tx1"/>
          </a:solidFill>
          <a:latin typeface="+mn-lt"/>
          <a:cs typeface="+mn-cs"/>
        </a:defRPr>
      </a:lvl6pPr>
      <a:lvl7pPr marL="1773238" indent="-173038" algn="l" rtl="0" eaLnBrk="1" fontAlgn="base" hangingPunct="1">
        <a:spcBef>
          <a:spcPct val="20000"/>
        </a:spcBef>
        <a:spcAft>
          <a:spcPct val="0"/>
        </a:spcAft>
        <a:buFont typeface="Arial" charset="0"/>
        <a:buChar char="-"/>
        <a:defRPr sz="1600">
          <a:solidFill>
            <a:schemeClr val="tx1"/>
          </a:solidFill>
          <a:latin typeface="+mn-lt"/>
          <a:cs typeface="+mn-cs"/>
        </a:defRPr>
      </a:lvl7pPr>
      <a:lvl8pPr marL="2230438" indent="-173038" algn="l" rtl="0" eaLnBrk="1" fontAlgn="base" hangingPunct="1">
        <a:spcBef>
          <a:spcPct val="20000"/>
        </a:spcBef>
        <a:spcAft>
          <a:spcPct val="0"/>
        </a:spcAft>
        <a:buFont typeface="Arial" charset="0"/>
        <a:buChar char="-"/>
        <a:defRPr sz="1600">
          <a:solidFill>
            <a:schemeClr val="tx1"/>
          </a:solidFill>
          <a:latin typeface="+mn-lt"/>
          <a:cs typeface="+mn-cs"/>
        </a:defRPr>
      </a:lvl8pPr>
      <a:lvl9pPr marL="2687638" indent="-173038" algn="l" rtl="0" eaLnBrk="1" fontAlgn="base" hangingPunct="1">
        <a:spcBef>
          <a:spcPct val="20000"/>
        </a:spcBef>
        <a:spcAft>
          <a:spcPct val="0"/>
        </a:spcAft>
        <a:buFont typeface="Arial" charset="0"/>
        <a:buChar char="-"/>
        <a:defRPr sz="1600">
          <a:solidFill>
            <a:schemeClr val="tx1"/>
          </a:solidFill>
          <a:latin typeface="+mn-lt"/>
          <a:cs typeface="+mn-cs"/>
        </a:defRPr>
      </a:lvl9pPr>
    </p:bodyStyle>
    <p:otherStyle>
      <a:defPPr>
        <a:defRPr lang="en-US"/>
      </a:defPPr>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1" descr="14246 - Final4.jpg"/>
          <p:cNvPicPr>
            <a:picLocks noChangeAspect="1"/>
          </p:cNvPicPr>
          <p:nvPr/>
        </p:nvPicPr>
        <p:blipFill>
          <a:blip r:embed="rId8" cstate="email">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7" name="Title Placeholder 1"/>
          <p:cNvSpPr>
            <a:spLocks noGrp="1"/>
          </p:cNvSpPr>
          <p:nvPr>
            <p:ph type="title"/>
          </p:nvPr>
        </p:nvSpPr>
        <p:spPr bwMode="auto">
          <a:xfrm>
            <a:off x="914400" y="274638"/>
            <a:ext cx="73152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title style</a:t>
            </a:r>
          </a:p>
        </p:txBody>
      </p:sp>
      <p:sp>
        <p:nvSpPr>
          <p:cNvPr id="1028" name="Text Placeholder 2"/>
          <p:cNvSpPr>
            <a:spLocks noGrp="1"/>
          </p:cNvSpPr>
          <p:nvPr>
            <p:ph type="body" idx="1"/>
          </p:nvPr>
        </p:nvSpPr>
        <p:spPr bwMode="auto">
          <a:xfrm>
            <a:off x="914400" y="1600200"/>
            <a:ext cx="73152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Tree>
    <p:extLst>
      <p:ext uri="{BB962C8B-B14F-4D97-AF65-F5344CB8AC3E}">
        <p14:creationId xmlns:p14="http://schemas.microsoft.com/office/powerpoint/2010/main" val="2917673243"/>
      </p:ext>
    </p:extLst>
  </p:cSld>
  <p:clrMap bg1="lt1" tx1="dk1" bg2="lt2" tx2="dk2" accent1="accent1" accent2="accent2" accent3="accent3" accent4="accent4" accent5="accent5" accent6="accent6" hlink="hlink" folHlink="folHlink"/>
  <p:sldLayoutIdLst>
    <p:sldLayoutId id="2147484002" r:id="rId1"/>
    <p:sldLayoutId id="2147484003" r:id="rId2"/>
    <p:sldLayoutId id="2147484004" r:id="rId3"/>
    <p:sldLayoutId id="2147484005" r:id="rId4"/>
    <p:sldLayoutId id="2147484006" r:id="rId5"/>
    <p:sldLayoutId id="2147484007" r:id="rId6"/>
  </p:sldLayoutIdLst>
  <p:hf sldNum="0" hdr="0" ftr="0" dt="0"/>
  <p:txStyles>
    <p:titleStyle>
      <a:lvl1pPr algn="l" defTabSz="457200" rtl="0" eaLnBrk="1" fontAlgn="base" hangingPunct="1">
        <a:lnSpc>
          <a:spcPts val="4300"/>
        </a:lnSpc>
        <a:spcBef>
          <a:spcPct val="0"/>
        </a:spcBef>
        <a:spcAft>
          <a:spcPct val="0"/>
        </a:spcAft>
        <a:defRPr sz="4400" b="1" kern="1200">
          <a:solidFill>
            <a:srgbClr val="001286"/>
          </a:solidFill>
          <a:latin typeface="Arial"/>
          <a:ea typeface="MS PGothic" panose="020B0600070205080204" pitchFamily="34" charset="-128"/>
          <a:cs typeface="ＭＳ Ｐゴシック" charset="0"/>
        </a:defRPr>
      </a:lvl1pPr>
      <a:lvl2pPr algn="l" defTabSz="457200" rtl="0" eaLnBrk="1" fontAlgn="base" hangingPunct="1">
        <a:lnSpc>
          <a:spcPts val="4300"/>
        </a:lnSpc>
        <a:spcBef>
          <a:spcPct val="0"/>
        </a:spcBef>
        <a:spcAft>
          <a:spcPct val="0"/>
        </a:spcAft>
        <a:defRPr sz="4400" b="1">
          <a:solidFill>
            <a:srgbClr val="001286"/>
          </a:solidFill>
          <a:latin typeface="Arial" charset="0"/>
          <a:ea typeface="MS PGothic" panose="020B0600070205080204" pitchFamily="34" charset="-128"/>
          <a:cs typeface="ＭＳ Ｐゴシック" charset="0"/>
        </a:defRPr>
      </a:lvl2pPr>
      <a:lvl3pPr algn="l" defTabSz="457200" rtl="0" eaLnBrk="1" fontAlgn="base" hangingPunct="1">
        <a:lnSpc>
          <a:spcPts val="4300"/>
        </a:lnSpc>
        <a:spcBef>
          <a:spcPct val="0"/>
        </a:spcBef>
        <a:spcAft>
          <a:spcPct val="0"/>
        </a:spcAft>
        <a:defRPr sz="4400" b="1">
          <a:solidFill>
            <a:srgbClr val="001286"/>
          </a:solidFill>
          <a:latin typeface="Arial" charset="0"/>
          <a:ea typeface="MS PGothic" panose="020B0600070205080204" pitchFamily="34" charset="-128"/>
          <a:cs typeface="ＭＳ Ｐゴシック" charset="0"/>
        </a:defRPr>
      </a:lvl3pPr>
      <a:lvl4pPr algn="l" defTabSz="457200" rtl="0" eaLnBrk="1" fontAlgn="base" hangingPunct="1">
        <a:lnSpc>
          <a:spcPts val="4300"/>
        </a:lnSpc>
        <a:spcBef>
          <a:spcPct val="0"/>
        </a:spcBef>
        <a:spcAft>
          <a:spcPct val="0"/>
        </a:spcAft>
        <a:defRPr sz="4400" b="1">
          <a:solidFill>
            <a:srgbClr val="001286"/>
          </a:solidFill>
          <a:latin typeface="Arial" charset="0"/>
          <a:ea typeface="MS PGothic" panose="020B0600070205080204" pitchFamily="34" charset="-128"/>
          <a:cs typeface="ＭＳ Ｐゴシック" charset="0"/>
        </a:defRPr>
      </a:lvl4pPr>
      <a:lvl5pPr algn="l" defTabSz="457200" rtl="0" eaLnBrk="1" fontAlgn="base" hangingPunct="1">
        <a:lnSpc>
          <a:spcPts val="4300"/>
        </a:lnSpc>
        <a:spcBef>
          <a:spcPct val="0"/>
        </a:spcBef>
        <a:spcAft>
          <a:spcPct val="0"/>
        </a:spcAft>
        <a:defRPr sz="4400" b="1">
          <a:solidFill>
            <a:srgbClr val="001286"/>
          </a:solidFill>
          <a:latin typeface="Arial" charset="0"/>
          <a:ea typeface="MS PGothic" panose="020B0600070205080204" pitchFamily="34" charset="-128"/>
          <a:cs typeface="ＭＳ Ｐゴシック" charset="0"/>
        </a:defRPr>
      </a:lvl5pPr>
      <a:lvl6pPr marL="4572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6pPr>
      <a:lvl7pPr marL="9144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7pPr>
      <a:lvl8pPr marL="13716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8pPr>
      <a:lvl9pPr marL="18288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9pPr>
    </p:titleStyle>
    <p:bodyStyle>
      <a:lvl1pPr marL="284163" indent="-284163" algn="l" defTabSz="457200" rtl="0" eaLnBrk="1" fontAlgn="base" hangingPunct="1">
        <a:spcBef>
          <a:spcPct val="20000"/>
        </a:spcBef>
        <a:spcAft>
          <a:spcPct val="0"/>
        </a:spcAft>
        <a:buFont typeface="Arial" panose="020B0604020202020204" pitchFamily="34" charset="0"/>
        <a:buChar char="•"/>
        <a:defRPr sz="3200" kern="1200">
          <a:solidFill>
            <a:srgbClr val="484848"/>
          </a:solidFill>
          <a:latin typeface="Arial"/>
          <a:ea typeface="MS PGothic" panose="020B0600070205080204" pitchFamily="34" charset="-128"/>
          <a:cs typeface="ＭＳ Ｐゴシック" charset="0"/>
        </a:defRPr>
      </a:lvl1pPr>
      <a:lvl2pPr marL="742950" indent="-285750" algn="l" defTabSz="457200" rtl="0" eaLnBrk="1" fontAlgn="base" hangingPunct="1">
        <a:spcBef>
          <a:spcPct val="20000"/>
        </a:spcBef>
        <a:spcAft>
          <a:spcPct val="0"/>
        </a:spcAft>
        <a:buFont typeface="Arial" panose="020B0604020202020204" pitchFamily="34" charset="0"/>
        <a:buChar char="–"/>
        <a:defRPr sz="2800" kern="1200">
          <a:solidFill>
            <a:srgbClr val="484848"/>
          </a:solidFill>
          <a:latin typeface="Arial"/>
          <a:ea typeface="MS PGothic" panose="020B0600070205080204" pitchFamily="34" charset="-128"/>
          <a:cs typeface="+mn-cs"/>
        </a:defRPr>
      </a:lvl2pPr>
      <a:lvl3pPr marL="1090613" indent="-176213" algn="l" defTabSz="457200" rtl="0" eaLnBrk="1" fontAlgn="base" hangingPunct="1">
        <a:spcBef>
          <a:spcPct val="20000"/>
        </a:spcBef>
        <a:spcAft>
          <a:spcPct val="0"/>
        </a:spcAft>
        <a:buFont typeface="Arial" panose="020B0604020202020204" pitchFamily="34" charset="0"/>
        <a:buChar char="•"/>
        <a:defRPr sz="2400" kern="1200">
          <a:solidFill>
            <a:srgbClr val="484848"/>
          </a:solidFill>
          <a:latin typeface="Arial"/>
          <a:ea typeface="MS PGothic" panose="020B0600070205080204" pitchFamily="34" charset="-128"/>
          <a:cs typeface="+mn-cs"/>
        </a:defRPr>
      </a:lvl3pPr>
      <a:lvl4pPr marL="1600200" indent="-228600" algn="l" defTabSz="457200" rtl="0" eaLnBrk="1" fontAlgn="base" hangingPunct="1">
        <a:spcBef>
          <a:spcPct val="20000"/>
        </a:spcBef>
        <a:spcAft>
          <a:spcPct val="0"/>
        </a:spcAft>
        <a:buFont typeface="Arial" panose="020B0604020202020204" pitchFamily="34" charset="0"/>
        <a:buChar char="–"/>
        <a:defRPr sz="2000" kern="1200">
          <a:solidFill>
            <a:srgbClr val="484848"/>
          </a:solidFill>
          <a:latin typeface="Arial"/>
          <a:ea typeface="MS PGothic" panose="020B0600070205080204" pitchFamily="34" charset="-128"/>
          <a:cs typeface="+mn-cs"/>
        </a:defRPr>
      </a:lvl4pPr>
      <a:lvl5pPr marL="2000250" indent="-171450" algn="l" defTabSz="457200" rtl="0" eaLnBrk="1" fontAlgn="base" hangingPunct="1">
        <a:spcBef>
          <a:spcPct val="20000"/>
        </a:spcBef>
        <a:spcAft>
          <a:spcPct val="0"/>
        </a:spcAft>
        <a:buFont typeface="Arial" panose="020B0604020202020204" pitchFamily="34" charset="0"/>
        <a:buChar char="»"/>
        <a:defRPr sz="2000" kern="1200">
          <a:solidFill>
            <a:srgbClr val="484848"/>
          </a:solidFill>
          <a:latin typeface="Arial"/>
          <a:ea typeface="MS PGothic" panose="020B0600070205080204" pitchFamily="34"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5.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3.xml"/></Relationships>
</file>

<file path=ppt/slides/_rels/slide1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9.xml"/><Relationship Id="rId1" Type="http://schemas.openxmlformats.org/officeDocument/2006/relationships/slideLayout" Target="../slideLayouts/slideLayout22.xml"/><Relationship Id="rId4" Type="http://schemas.openxmlformats.org/officeDocument/2006/relationships/hyperlink" Target="https://wlresources.dpi.wi.gov/" TargetMode="External"/></Relationships>
</file>

<file path=ppt/slides/_rels/slide1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2.xml"/></Relationships>
</file>

<file path=ppt/slides/_rels/slide1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2.xml"/></Relationships>
</file>

<file path=ppt/slides/_rels/slide1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2.xml"/></Relationships>
</file>

<file path=ppt/slides/_rels/slide1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2.xml"/></Relationships>
</file>

<file path=ppt/slides/_rels/slide18.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2.xml"/></Relationships>
</file>

<file path=ppt/slides/_rels/slide19.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0.xml"/><Relationship Id="rId1" Type="http://schemas.openxmlformats.org/officeDocument/2006/relationships/slideLayout" Target="../slideLayouts/slideLayout2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1.xml"/></Relationships>
</file>

<file path=ppt/slides/_rels/slide20.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2.xml"/></Relationships>
</file>

<file path=ppt/slides/_rels/slide21.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23.xml"/></Relationships>
</file>

<file path=ppt/slides/_rels/slide22.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1.xml"/><Relationship Id="rId1" Type="http://schemas.openxmlformats.org/officeDocument/2006/relationships/slideLayout" Target="../slideLayouts/slideLayout23.xml"/></Relationships>
</file>

<file path=ppt/slides/_rels/slide23.xml.rels><?xml version="1.0" encoding="UTF-8" standalone="yes"?>
<Relationships xmlns="http://schemas.openxmlformats.org/package/2006/relationships"><Relationship Id="rId3" Type="http://schemas.openxmlformats.org/officeDocument/2006/relationships/hyperlink" Target="https://youtu.be/zjASMfhNW-w" TargetMode="External"/><Relationship Id="rId2" Type="http://schemas.openxmlformats.org/officeDocument/2006/relationships/notesSlide" Target="../notesSlides/notesSlide12.xml"/><Relationship Id="rId1" Type="http://schemas.openxmlformats.org/officeDocument/2006/relationships/slideLayout" Target="../slideLayouts/slideLayout23.xml"/></Relationships>
</file>

<file path=ppt/slides/_rels/slide2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3.xml"/><Relationship Id="rId1" Type="http://schemas.openxmlformats.org/officeDocument/2006/relationships/slideLayout" Target="../slideLayouts/slideLayout23.xml"/></Relationships>
</file>

<file path=ppt/slides/_rels/slide25.xml.rels><?xml version="1.0" encoding="UTF-8" standalone="yes"?>
<Relationships xmlns="http://schemas.openxmlformats.org/package/2006/relationships"><Relationship Id="rId3" Type="http://schemas.openxmlformats.org/officeDocument/2006/relationships/hyperlink" Target="mailto:kari@wisconsinliteracy.org" TargetMode="External"/><Relationship Id="rId2" Type="http://schemas.openxmlformats.org/officeDocument/2006/relationships/notesSlide" Target="../notesSlides/notesSlide14.xml"/><Relationship Id="rId1" Type="http://schemas.openxmlformats.org/officeDocument/2006/relationships/slideLayout" Target="../slideLayouts/slideLayout21.xml"/><Relationship Id="rId4" Type="http://schemas.openxmlformats.org/officeDocument/2006/relationships/hyperlink" Target="mailto:caitlyn@wisconsinliteracy.org" TargetMode="Externa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3.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xml"/><Relationship Id="rId1" Type="http://schemas.openxmlformats.org/officeDocument/2006/relationships/slideLayout" Target="../slideLayouts/slideLayout24.xml"/><Relationship Id="rId6" Type="http://schemas.openxmlformats.org/officeDocument/2006/relationships/image" Target="../media/image8.jpeg"/><Relationship Id="rId5" Type="http://schemas.openxmlformats.org/officeDocument/2006/relationships/image" Target="../media/image7.jpeg"/><Relationship Id="rId4" Type="http://schemas.openxmlformats.org/officeDocument/2006/relationships/image" Target="../media/image6.jpeg"/></Relationships>
</file>

<file path=ppt/slides/_rels/slide5.xml.rels><?xml version="1.0" encoding="UTF-8" standalone="yes"?>
<Relationships xmlns="http://schemas.openxmlformats.org/package/2006/relationships"><Relationship Id="rId3" Type="http://schemas.openxmlformats.org/officeDocument/2006/relationships/tags" Target="../tags/tag7.xml"/><Relationship Id="rId2" Type="http://schemas.openxmlformats.org/officeDocument/2006/relationships/tags" Target="../tags/tag6.xml"/><Relationship Id="rId1" Type="http://schemas.openxmlformats.org/officeDocument/2006/relationships/tags" Target="../tags/tag5.xml"/><Relationship Id="rId6" Type="http://schemas.openxmlformats.org/officeDocument/2006/relationships/chart" Target="../charts/chart1.xml"/><Relationship Id="rId5" Type="http://schemas.openxmlformats.org/officeDocument/2006/relationships/notesSlide" Target="../notesSlides/notesSlide4.xml"/><Relationship Id="rId4" Type="http://schemas.openxmlformats.org/officeDocument/2006/relationships/slideLayout" Target="../slideLayouts/slideLayout2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3.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2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endParaRPr lang="en-US"/>
          </a:p>
        </p:txBody>
      </p:sp>
      <p:pic>
        <p:nvPicPr>
          <p:cNvPr id="6" name="Picture 5"/>
          <p:cNvPicPr>
            <a:picLocks noChangeAspect="1"/>
          </p:cNvPicPr>
          <p:nvPr/>
        </p:nvPicPr>
        <p:blipFill rotWithShape="1">
          <a:blip r:embed="rId2" cstate="email">
            <a:extLst>
              <a:ext uri="{28A0092B-C50C-407E-A947-70E740481C1C}">
                <a14:useLocalDpi xmlns:a14="http://schemas.microsoft.com/office/drawing/2010/main" val="0"/>
              </a:ext>
            </a:extLst>
          </a:blip>
          <a:srcRect b="58419"/>
          <a:stretch/>
        </p:blipFill>
        <p:spPr>
          <a:xfrm>
            <a:off x="6458" y="0"/>
            <a:ext cx="9137542" cy="5321445"/>
          </a:xfrm>
          <a:prstGeom prst="rect">
            <a:avLst/>
          </a:prstGeom>
        </p:spPr>
      </p:pic>
      <p:pic>
        <p:nvPicPr>
          <p:cNvPr id="7" name="Picture 6"/>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2189239" y="5386338"/>
            <a:ext cx="4760986" cy="1130810"/>
          </a:xfrm>
          <a:prstGeom prst="rect">
            <a:avLst/>
          </a:prstGeom>
        </p:spPr>
      </p:pic>
    </p:spTree>
    <p:extLst>
      <p:ext uri="{BB962C8B-B14F-4D97-AF65-F5344CB8AC3E}">
        <p14:creationId xmlns:p14="http://schemas.microsoft.com/office/powerpoint/2010/main" val="162466179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Who is most at risk for low health literacy?</a:t>
            </a:r>
            <a:endParaRPr lang="en-US" dirty="0"/>
          </a:p>
        </p:txBody>
      </p:sp>
      <p:graphicFrame>
        <p:nvGraphicFramePr>
          <p:cNvPr id="3" name="Content Placeholder 2"/>
          <p:cNvGraphicFramePr>
            <a:graphicFrameLocks noGrp="1"/>
          </p:cNvGraphicFramePr>
          <p:nvPr>
            <p:ph idx="1"/>
            <p:extLst>
              <p:ext uri="{D42A27DB-BD31-4B8C-83A1-F6EECF244321}">
                <p14:modId xmlns:p14="http://schemas.microsoft.com/office/powerpoint/2010/main" val="3024912577"/>
              </p:ext>
            </p:extLst>
          </p:nvPr>
        </p:nvGraphicFramePr>
        <p:xfrm>
          <a:off x="914400" y="2254179"/>
          <a:ext cx="8093915" cy="3257549"/>
        </p:xfrm>
        <a:graphic>
          <a:graphicData uri="http://schemas.openxmlformats.org/drawingml/2006/table">
            <a:tbl>
              <a:tblPr firstRow="1" bandRow="1">
                <a:tableStyleId>{5C22544A-7EE6-4342-B048-85BDC9FD1C3A}</a:tableStyleId>
              </a:tblPr>
              <a:tblGrid>
                <a:gridCol w="1841200">
                  <a:extLst>
                    <a:ext uri="{9D8B030D-6E8A-4147-A177-3AD203B41FA5}">
                      <a16:colId xmlns:a16="http://schemas.microsoft.com/office/drawing/2014/main" val="20000"/>
                    </a:ext>
                  </a:extLst>
                </a:gridCol>
                <a:gridCol w="1988496">
                  <a:extLst>
                    <a:ext uri="{9D8B030D-6E8A-4147-A177-3AD203B41FA5}">
                      <a16:colId xmlns:a16="http://schemas.microsoft.com/office/drawing/2014/main" val="20001"/>
                    </a:ext>
                  </a:extLst>
                </a:gridCol>
                <a:gridCol w="2062144">
                  <a:extLst>
                    <a:ext uri="{9D8B030D-6E8A-4147-A177-3AD203B41FA5}">
                      <a16:colId xmlns:a16="http://schemas.microsoft.com/office/drawing/2014/main" val="20002"/>
                    </a:ext>
                  </a:extLst>
                </a:gridCol>
                <a:gridCol w="2202075">
                  <a:extLst>
                    <a:ext uri="{9D8B030D-6E8A-4147-A177-3AD203B41FA5}">
                      <a16:colId xmlns:a16="http://schemas.microsoft.com/office/drawing/2014/main" val="20003"/>
                    </a:ext>
                  </a:extLst>
                </a:gridCol>
              </a:tblGrid>
              <a:tr h="1127612">
                <a:tc>
                  <a:txBody>
                    <a:bodyPr/>
                    <a:lstStyle/>
                    <a:p>
                      <a:r>
                        <a:rPr lang="en-US" sz="3600" dirty="0" smtClean="0">
                          <a:solidFill>
                            <a:schemeClr val="bg1"/>
                          </a:solidFill>
                        </a:rPr>
                        <a:t>AGE</a:t>
                      </a:r>
                      <a:endParaRPr lang="en-US" sz="3600" dirty="0">
                        <a:solidFill>
                          <a:schemeClr val="bg1"/>
                        </a:solidFill>
                      </a:endParaRPr>
                    </a:p>
                  </a:txBody>
                  <a:tcPr marL="91437" marR="91437" marT="45726" marB="45726"/>
                </a:tc>
                <a:tc>
                  <a:txBody>
                    <a:bodyPr/>
                    <a:lstStyle/>
                    <a:p>
                      <a:r>
                        <a:rPr lang="en-US" sz="2400" dirty="0" smtClean="0">
                          <a:solidFill>
                            <a:schemeClr val="bg1"/>
                          </a:solidFill>
                          <a:latin typeface="Arial Narrow"/>
                          <a:cs typeface="Arial Narrow"/>
                        </a:rPr>
                        <a:t>Proficient</a:t>
                      </a:r>
                      <a:endParaRPr lang="en-US" sz="2400" dirty="0">
                        <a:solidFill>
                          <a:schemeClr val="bg1"/>
                        </a:solidFill>
                        <a:latin typeface="Arial Narrow"/>
                        <a:cs typeface="Arial Narrow"/>
                      </a:endParaRPr>
                    </a:p>
                  </a:txBody>
                  <a:tcPr marL="91437" marR="91437" marT="45726" marB="45726"/>
                </a:tc>
                <a:tc>
                  <a:txBody>
                    <a:bodyPr/>
                    <a:lstStyle/>
                    <a:p>
                      <a:r>
                        <a:rPr lang="en-US" sz="2400" dirty="0" smtClean="0">
                          <a:solidFill>
                            <a:schemeClr val="bg1"/>
                          </a:solidFill>
                          <a:latin typeface="Arial Narrow"/>
                          <a:cs typeface="Arial Narrow"/>
                        </a:rPr>
                        <a:t>Intermediate</a:t>
                      </a:r>
                      <a:endParaRPr lang="en-US" sz="2400" dirty="0">
                        <a:solidFill>
                          <a:schemeClr val="bg1"/>
                        </a:solidFill>
                        <a:latin typeface="Arial Narrow"/>
                        <a:cs typeface="Arial Narrow"/>
                      </a:endParaRPr>
                    </a:p>
                  </a:txBody>
                  <a:tcPr marL="91437" marR="91437" marT="45726" marB="45726"/>
                </a:tc>
                <a:tc>
                  <a:txBody>
                    <a:bodyPr/>
                    <a:lstStyle/>
                    <a:p>
                      <a:r>
                        <a:rPr lang="en-US" sz="2400" dirty="0" smtClean="0">
                          <a:solidFill>
                            <a:schemeClr val="bg1"/>
                          </a:solidFill>
                          <a:latin typeface="Arial Narrow"/>
                          <a:cs typeface="Arial Narrow"/>
                        </a:rPr>
                        <a:t>Basic or</a:t>
                      </a:r>
                    </a:p>
                    <a:p>
                      <a:r>
                        <a:rPr lang="en-US" sz="2400" dirty="0" smtClean="0">
                          <a:solidFill>
                            <a:schemeClr val="bg1"/>
                          </a:solidFill>
                          <a:latin typeface="Arial Narrow"/>
                          <a:cs typeface="Arial Narrow"/>
                        </a:rPr>
                        <a:t>Below Basic</a:t>
                      </a:r>
                      <a:endParaRPr lang="en-US" sz="2400" dirty="0">
                        <a:solidFill>
                          <a:schemeClr val="bg1"/>
                        </a:solidFill>
                        <a:latin typeface="Arial Narrow"/>
                        <a:cs typeface="Arial Narrow"/>
                      </a:endParaRPr>
                    </a:p>
                  </a:txBody>
                  <a:tcPr marL="91437" marR="91437" marT="45726" marB="45726"/>
                </a:tc>
                <a:extLst>
                  <a:ext uri="{0D108BD9-81ED-4DB2-BD59-A6C34878D82A}">
                    <a16:rowId xmlns:a16="http://schemas.microsoft.com/office/drawing/2014/main" val="10000"/>
                  </a:ext>
                </a:extLst>
              </a:tr>
              <a:tr h="709979">
                <a:tc>
                  <a:txBody>
                    <a:bodyPr/>
                    <a:lstStyle/>
                    <a:p>
                      <a:r>
                        <a:rPr lang="en-US" sz="2800" b="1" dirty="0" smtClean="0"/>
                        <a:t>75+</a:t>
                      </a:r>
                      <a:endParaRPr lang="en-US" sz="2800" b="1" dirty="0"/>
                    </a:p>
                  </a:txBody>
                  <a:tcPr marL="91437" marR="91437" marT="45726" marB="45726"/>
                </a:tc>
                <a:tc>
                  <a:txBody>
                    <a:bodyPr/>
                    <a:lstStyle/>
                    <a:p>
                      <a:r>
                        <a:rPr lang="en-US" sz="2800" b="1" dirty="0" smtClean="0"/>
                        <a:t>1%</a:t>
                      </a:r>
                      <a:endParaRPr lang="en-US" sz="2800" b="1" dirty="0"/>
                    </a:p>
                  </a:txBody>
                  <a:tcPr marL="91437" marR="91437" marT="45726" marB="45726"/>
                </a:tc>
                <a:tc>
                  <a:txBody>
                    <a:bodyPr/>
                    <a:lstStyle/>
                    <a:p>
                      <a:r>
                        <a:rPr lang="en-US" sz="2800" b="1" dirty="0" smtClean="0"/>
                        <a:t>29%</a:t>
                      </a:r>
                      <a:endParaRPr lang="en-US" sz="2800" b="1" dirty="0"/>
                    </a:p>
                  </a:txBody>
                  <a:tcPr marL="91437" marR="91437" marT="45726" marB="45726"/>
                </a:tc>
                <a:tc>
                  <a:txBody>
                    <a:bodyPr/>
                    <a:lstStyle/>
                    <a:p>
                      <a:r>
                        <a:rPr lang="en-US" sz="2800" b="1" dirty="0" smtClean="0"/>
                        <a:t>70%</a:t>
                      </a:r>
                      <a:endParaRPr lang="en-US" sz="2800" b="1" dirty="0"/>
                    </a:p>
                  </a:txBody>
                  <a:tcPr marL="91437" marR="91437" marT="45726" marB="45726"/>
                </a:tc>
                <a:extLst>
                  <a:ext uri="{0D108BD9-81ED-4DB2-BD59-A6C34878D82A}">
                    <a16:rowId xmlns:a16="http://schemas.microsoft.com/office/drawing/2014/main" val="10001"/>
                  </a:ext>
                </a:extLst>
              </a:tr>
              <a:tr h="709979">
                <a:tc>
                  <a:txBody>
                    <a:bodyPr/>
                    <a:lstStyle/>
                    <a:p>
                      <a:r>
                        <a:rPr lang="en-US" sz="2800" b="1" dirty="0" smtClean="0"/>
                        <a:t>65+</a:t>
                      </a:r>
                      <a:endParaRPr lang="en-US" sz="2800" b="1" dirty="0"/>
                    </a:p>
                  </a:txBody>
                  <a:tcPr marL="91437" marR="91437" marT="45726" marB="45726"/>
                </a:tc>
                <a:tc>
                  <a:txBody>
                    <a:bodyPr/>
                    <a:lstStyle/>
                    <a:p>
                      <a:r>
                        <a:rPr lang="en-US" sz="2800" b="1" dirty="0" smtClean="0"/>
                        <a:t>3%</a:t>
                      </a:r>
                      <a:endParaRPr lang="en-US" sz="2800" b="1" dirty="0"/>
                    </a:p>
                  </a:txBody>
                  <a:tcPr marL="91437" marR="91437" marT="45726" marB="45726"/>
                </a:tc>
                <a:tc>
                  <a:txBody>
                    <a:bodyPr/>
                    <a:lstStyle/>
                    <a:p>
                      <a:r>
                        <a:rPr lang="en-US" sz="2800" b="1" dirty="0" smtClean="0"/>
                        <a:t>38%</a:t>
                      </a:r>
                      <a:endParaRPr lang="en-US" sz="2800" b="1" dirty="0"/>
                    </a:p>
                  </a:txBody>
                  <a:tcPr marL="91437" marR="91437" marT="45726" marB="45726"/>
                </a:tc>
                <a:tc>
                  <a:txBody>
                    <a:bodyPr/>
                    <a:lstStyle/>
                    <a:p>
                      <a:r>
                        <a:rPr lang="en-US" sz="2800" b="1" dirty="0" smtClean="0"/>
                        <a:t>59%</a:t>
                      </a:r>
                      <a:endParaRPr lang="en-US" sz="2800" b="1" dirty="0"/>
                    </a:p>
                  </a:txBody>
                  <a:tcPr marL="91437" marR="91437" marT="45726" marB="45726"/>
                </a:tc>
                <a:extLst>
                  <a:ext uri="{0D108BD9-81ED-4DB2-BD59-A6C34878D82A}">
                    <a16:rowId xmlns:a16="http://schemas.microsoft.com/office/drawing/2014/main" val="10002"/>
                  </a:ext>
                </a:extLst>
              </a:tr>
              <a:tr h="709979">
                <a:tc>
                  <a:txBody>
                    <a:bodyPr/>
                    <a:lstStyle/>
                    <a:p>
                      <a:r>
                        <a:rPr lang="en-US" sz="2800" b="1" dirty="0" smtClean="0"/>
                        <a:t>All Adults</a:t>
                      </a:r>
                      <a:endParaRPr lang="en-US" sz="2800" b="1" dirty="0"/>
                    </a:p>
                  </a:txBody>
                  <a:tcPr marL="91437" marR="91437" marT="45726" marB="45726"/>
                </a:tc>
                <a:tc>
                  <a:txBody>
                    <a:bodyPr/>
                    <a:lstStyle/>
                    <a:p>
                      <a:r>
                        <a:rPr lang="en-US" sz="2800" b="1" dirty="0" smtClean="0"/>
                        <a:t>12%</a:t>
                      </a:r>
                      <a:endParaRPr lang="en-US" sz="2800" b="1" dirty="0"/>
                    </a:p>
                  </a:txBody>
                  <a:tcPr marL="91437" marR="91437" marT="45726" marB="45726"/>
                </a:tc>
                <a:tc>
                  <a:txBody>
                    <a:bodyPr/>
                    <a:lstStyle/>
                    <a:p>
                      <a:r>
                        <a:rPr lang="en-US" sz="2800" b="1" dirty="0" smtClean="0"/>
                        <a:t>53%</a:t>
                      </a:r>
                      <a:endParaRPr lang="en-US" sz="2800" b="1" dirty="0"/>
                    </a:p>
                  </a:txBody>
                  <a:tcPr marL="91437" marR="91437" marT="45726" marB="45726"/>
                </a:tc>
                <a:tc>
                  <a:txBody>
                    <a:bodyPr/>
                    <a:lstStyle/>
                    <a:p>
                      <a:r>
                        <a:rPr lang="en-US" sz="2800" b="1" dirty="0" smtClean="0"/>
                        <a:t>36%</a:t>
                      </a:r>
                      <a:endParaRPr lang="en-US" sz="2800" b="1" dirty="0"/>
                    </a:p>
                  </a:txBody>
                  <a:tcPr marL="91437" marR="91437" marT="45726" marB="45726"/>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406466328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p:cNvSpPr>
            <a:spLocks noGrp="1" noChangeArrowheads="1"/>
          </p:cNvSpPr>
          <p:nvPr>
            <p:ph type="title"/>
          </p:nvPr>
        </p:nvSpPr>
        <p:spPr/>
        <p:txBody>
          <a:bodyPr/>
          <a:lstStyle/>
          <a:p>
            <a:r>
              <a:rPr lang="en-US" smtClean="0"/>
              <a:t>Who is most at risk for low health literacy?</a:t>
            </a:r>
            <a:endParaRPr lang="en-US" dirty="0"/>
          </a:p>
        </p:txBody>
      </p:sp>
      <p:sp>
        <p:nvSpPr>
          <p:cNvPr id="45058" name="Rectangle 3"/>
          <p:cNvSpPr>
            <a:spLocks noGrp="1" noChangeArrowheads="1"/>
          </p:cNvSpPr>
          <p:nvPr>
            <p:ph type="body" idx="1"/>
          </p:nvPr>
        </p:nvSpPr>
        <p:spPr>
          <a:xfrm>
            <a:off x="914400" y="2283050"/>
            <a:ext cx="8011324" cy="3374889"/>
          </a:xfrm>
        </p:spPr>
        <p:txBody>
          <a:bodyPr/>
          <a:lstStyle/>
          <a:p>
            <a:pPr marL="0" indent="0">
              <a:spcBef>
                <a:spcPts val="1200"/>
              </a:spcBef>
              <a:spcAft>
                <a:spcPts val="600"/>
              </a:spcAft>
              <a:buNone/>
            </a:pPr>
            <a:r>
              <a:rPr lang="en-US" dirty="0" smtClean="0"/>
              <a:t>Education level:</a:t>
            </a:r>
          </a:p>
          <a:p>
            <a:pPr lvl="1">
              <a:spcBef>
                <a:spcPts val="1200"/>
              </a:spcBef>
              <a:spcAft>
                <a:spcPts val="600"/>
              </a:spcAft>
            </a:pPr>
            <a:r>
              <a:rPr lang="en-US" dirty="0" smtClean="0"/>
              <a:t>In High School, GED or HS grad    34-37%</a:t>
            </a:r>
          </a:p>
          <a:p>
            <a:pPr lvl="1">
              <a:spcBef>
                <a:spcPts val="1200"/>
              </a:spcBef>
              <a:spcAft>
                <a:spcPts val="600"/>
              </a:spcAft>
            </a:pPr>
            <a:r>
              <a:rPr lang="en-US" dirty="0" smtClean="0"/>
              <a:t>Less than/some High School          76%</a:t>
            </a:r>
            <a:endParaRPr lang="en-US" dirty="0"/>
          </a:p>
        </p:txBody>
      </p:sp>
    </p:spTree>
    <p:extLst>
      <p:ext uri="{BB962C8B-B14F-4D97-AF65-F5344CB8AC3E}">
        <p14:creationId xmlns:p14="http://schemas.microsoft.com/office/powerpoint/2010/main" val="410234640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smtClean="0"/>
              <a:t>Health Literacy means a person is able to understand:</a:t>
            </a:r>
            <a:endParaRPr lang="en-US" sz="4000" dirty="0"/>
          </a:p>
        </p:txBody>
      </p:sp>
      <p:sp>
        <p:nvSpPr>
          <p:cNvPr id="3" name="Content Placeholder 2"/>
          <p:cNvSpPr>
            <a:spLocks noGrp="1"/>
          </p:cNvSpPr>
          <p:nvPr>
            <p:ph idx="1"/>
          </p:nvPr>
        </p:nvSpPr>
        <p:spPr>
          <a:xfrm>
            <a:off x="914400" y="1941382"/>
            <a:ext cx="7772400" cy="3716557"/>
          </a:xfrm>
        </p:spPr>
        <p:txBody>
          <a:bodyPr/>
          <a:lstStyle/>
          <a:p>
            <a:pPr>
              <a:spcBef>
                <a:spcPts val="1200"/>
              </a:spcBef>
              <a:spcAft>
                <a:spcPts val="600"/>
              </a:spcAft>
            </a:pPr>
            <a:r>
              <a:rPr lang="en-US" dirty="0" smtClean="0"/>
              <a:t>Instructions on prescription bottles</a:t>
            </a:r>
          </a:p>
          <a:p>
            <a:pPr>
              <a:spcBef>
                <a:spcPts val="1200"/>
              </a:spcBef>
              <a:spcAft>
                <a:spcPts val="600"/>
              </a:spcAft>
            </a:pPr>
            <a:r>
              <a:rPr lang="en-US" dirty="0" smtClean="0"/>
              <a:t>Appointment slips</a:t>
            </a:r>
          </a:p>
          <a:p>
            <a:pPr>
              <a:spcBef>
                <a:spcPts val="1200"/>
              </a:spcBef>
              <a:spcAft>
                <a:spcPts val="600"/>
              </a:spcAft>
            </a:pPr>
            <a:r>
              <a:rPr lang="en-US" dirty="0" smtClean="0"/>
              <a:t>Medical brochures, provider instructions and consent forms</a:t>
            </a:r>
          </a:p>
          <a:p>
            <a:pPr>
              <a:spcBef>
                <a:spcPts val="1200"/>
              </a:spcBef>
              <a:spcAft>
                <a:spcPts val="600"/>
              </a:spcAft>
            </a:pPr>
            <a:r>
              <a:rPr lang="en-US" dirty="0" smtClean="0"/>
              <a:t>Complex health care systems</a:t>
            </a:r>
          </a:p>
          <a:p>
            <a:pPr>
              <a:spcBef>
                <a:spcPts val="1200"/>
              </a:spcBef>
              <a:spcAft>
                <a:spcPts val="600"/>
              </a:spcAft>
            </a:pPr>
            <a:r>
              <a:rPr lang="en-US" dirty="0" smtClean="0"/>
              <a:t>Insurance benefits</a:t>
            </a:r>
            <a:endParaRPr lang="en-US" dirty="0"/>
          </a:p>
        </p:txBody>
      </p:sp>
    </p:spTree>
    <p:extLst>
      <p:ext uri="{BB962C8B-B14F-4D97-AF65-F5344CB8AC3E}">
        <p14:creationId xmlns:p14="http://schemas.microsoft.com/office/powerpoint/2010/main" val="73317136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Access on </a:t>
            </a:r>
            <a:r>
              <a:rPr lang="en-US" dirty="0" err="1" smtClean="0"/>
              <a:t>WISELearn</a:t>
            </a:r>
            <a:endParaRPr lang="en-US" dirty="0"/>
          </a:p>
        </p:txBody>
      </p:sp>
      <p:pic>
        <p:nvPicPr>
          <p:cNvPr id="2" name="Picture 1"/>
          <p:cNvPicPr>
            <a:picLocks noChangeAspect="1"/>
          </p:cNvPicPr>
          <p:nvPr/>
        </p:nvPicPr>
        <p:blipFill rotWithShape="1">
          <a:blip r:embed="rId3"/>
          <a:srcRect b="6004"/>
          <a:stretch/>
        </p:blipFill>
        <p:spPr>
          <a:xfrm>
            <a:off x="967494" y="1437232"/>
            <a:ext cx="7209012" cy="3811620"/>
          </a:xfrm>
          <a:prstGeom prst="rect">
            <a:avLst/>
          </a:prstGeom>
        </p:spPr>
      </p:pic>
      <p:sp>
        <p:nvSpPr>
          <p:cNvPr id="6" name="TextBox 5"/>
          <p:cNvSpPr txBox="1"/>
          <p:nvPr/>
        </p:nvSpPr>
        <p:spPr>
          <a:xfrm>
            <a:off x="967494" y="5551293"/>
            <a:ext cx="6884547" cy="461665"/>
          </a:xfrm>
          <a:prstGeom prst="rect">
            <a:avLst/>
          </a:prstGeom>
          <a:noFill/>
        </p:spPr>
        <p:txBody>
          <a:bodyPr wrap="square" rtlCol="0">
            <a:spAutoFit/>
          </a:bodyPr>
          <a:lstStyle/>
          <a:p>
            <a:pPr algn="ctr"/>
            <a:r>
              <a:rPr lang="en-US" sz="2400" dirty="0">
                <a:hlinkClick r:id="rId4"/>
              </a:rPr>
              <a:t>https://wlresources.dpi.wi.gov/</a:t>
            </a:r>
            <a:endParaRPr lang="en-US" sz="2400" dirty="0"/>
          </a:p>
        </p:txBody>
      </p:sp>
    </p:spTree>
    <p:extLst>
      <p:ext uri="{BB962C8B-B14F-4D97-AF65-F5344CB8AC3E}">
        <p14:creationId xmlns:p14="http://schemas.microsoft.com/office/powerpoint/2010/main" val="100510370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rotWithShape="1">
          <a:blip r:embed="rId2"/>
          <a:srcRect b="6518"/>
          <a:stretch/>
        </p:blipFill>
        <p:spPr>
          <a:xfrm>
            <a:off x="914400" y="1427644"/>
            <a:ext cx="7483095" cy="3934870"/>
          </a:xfrm>
          <a:prstGeom prst="rect">
            <a:avLst/>
          </a:prstGeom>
        </p:spPr>
      </p:pic>
      <p:sp>
        <p:nvSpPr>
          <p:cNvPr id="3" name="Title 2"/>
          <p:cNvSpPr>
            <a:spLocks noGrp="1"/>
          </p:cNvSpPr>
          <p:nvPr>
            <p:ph type="title"/>
          </p:nvPr>
        </p:nvSpPr>
        <p:spPr/>
        <p:txBody>
          <a:bodyPr/>
          <a:lstStyle/>
          <a:p>
            <a:r>
              <a:rPr lang="en-US" dirty="0" smtClean="0"/>
              <a:t>Searching for Materials</a:t>
            </a:r>
            <a:endParaRPr lang="en-US" dirty="0"/>
          </a:p>
        </p:txBody>
      </p:sp>
      <p:sp>
        <p:nvSpPr>
          <p:cNvPr id="5" name="Oval 4"/>
          <p:cNvSpPr/>
          <p:nvPr/>
        </p:nvSpPr>
        <p:spPr>
          <a:xfrm>
            <a:off x="1988083" y="3197450"/>
            <a:ext cx="1539731" cy="879004"/>
          </a:xfrm>
          <a:prstGeom prst="ellipse">
            <a:avLst/>
          </a:prstGeom>
          <a:noFill/>
          <a:ln w="3810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Oval 5"/>
          <p:cNvSpPr/>
          <p:nvPr/>
        </p:nvSpPr>
        <p:spPr>
          <a:xfrm>
            <a:off x="4358640" y="3197450"/>
            <a:ext cx="980276" cy="802313"/>
          </a:xfrm>
          <a:prstGeom prst="ellipse">
            <a:avLst/>
          </a:prstGeom>
          <a:noFill/>
          <a:ln w="3810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Up Arrow 8"/>
          <p:cNvSpPr/>
          <p:nvPr/>
        </p:nvSpPr>
        <p:spPr>
          <a:xfrm>
            <a:off x="2524924" y="3719543"/>
            <a:ext cx="495546" cy="713822"/>
          </a:xfrm>
          <a:prstGeom prst="upArrow">
            <a:avLst/>
          </a:prstGeom>
          <a:solidFill>
            <a:srgbClr val="FF0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Up Arrow 9"/>
          <p:cNvSpPr/>
          <p:nvPr/>
        </p:nvSpPr>
        <p:spPr>
          <a:xfrm>
            <a:off x="6459794" y="3719543"/>
            <a:ext cx="495546" cy="713822"/>
          </a:xfrm>
          <a:prstGeom prst="upArrow">
            <a:avLst/>
          </a:prstGeom>
          <a:solidFill>
            <a:srgbClr val="FF0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Up Arrow 10"/>
          <p:cNvSpPr/>
          <p:nvPr/>
        </p:nvSpPr>
        <p:spPr>
          <a:xfrm>
            <a:off x="4601497" y="3751990"/>
            <a:ext cx="495546" cy="713822"/>
          </a:xfrm>
          <a:prstGeom prst="upArrow">
            <a:avLst/>
          </a:prstGeom>
          <a:solidFill>
            <a:srgbClr val="FF0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13516272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Selecting Materials</a:t>
            </a:r>
            <a:endParaRPr lang="en-US" dirty="0"/>
          </a:p>
        </p:txBody>
      </p:sp>
      <p:pic>
        <p:nvPicPr>
          <p:cNvPr id="5" name="Picture 4"/>
          <p:cNvPicPr preferRelativeResize="0">
            <a:picLocks noChangeAspect="1"/>
          </p:cNvPicPr>
          <p:nvPr/>
        </p:nvPicPr>
        <p:blipFill rotWithShape="1">
          <a:blip r:embed="rId2"/>
          <a:srcRect b="6554"/>
          <a:stretch/>
        </p:blipFill>
        <p:spPr>
          <a:xfrm>
            <a:off x="914400" y="1448382"/>
            <a:ext cx="7917924" cy="4161904"/>
          </a:xfrm>
          <a:prstGeom prst="rect">
            <a:avLst/>
          </a:prstGeom>
        </p:spPr>
      </p:pic>
      <p:sp>
        <p:nvSpPr>
          <p:cNvPr id="6" name="Oval 5"/>
          <p:cNvSpPr/>
          <p:nvPr/>
        </p:nvSpPr>
        <p:spPr>
          <a:xfrm>
            <a:off x="3687097" y="3675298"/>
            <a:ext cx="3869977" cy="1958586"/>
          </a:xfrm>
          <a:prstGeom prst="ellipse">
            <a:avLst/>
          </a:prstGeom>
          <a:noFill/>
          <a:ln w="3810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Right Arrow 6"/>
          <p:cNvSpPr/>
          <p:nvPr/>
        </p:nvSpPr>
        <p:spPr>
          <a:xfrm flipH="1">
            <a:off x="7444985" y="3911272"/>
            <a:ext cx="985193" cy="471949"/>
          </a:xfrm>
          <a:prstGeom prst="rightArrow">
            <a:avLst>
              <a:gd name="adj1" fmla="val 47500"/>
              <a:gd name="adj2" fmla="val 50000"/>
            </a:avLst>
          </a:prstGeom>
          <a:solidFill>
            <a:srgbClr val="FF0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2392600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Viewing Materials</a:t>
            </a:r>
            <a:endParaRPr lang="en-US" dirty="0"/>
          </a:p>
        </p:txBody>
      </p:sp>
      <p:pic>
        <p:nvPicPr>
          <p:cNvPr id="4" name="Content Placeholder 3"/>
          <p:cNvPicPr>
            <a:picLocks noGrp="1" noChangeAspect="1"/>
          </p:cNvPicPr>
          <p:nvPr>
            <p:ph idx="1"/>
          </p:nvPr>
        </p:nvPicPr>
        <p:blipFill rotWithShape="1">
          <a:blip r:embed="rId2"/>
          <a:srcRect b="6518"/>
          <a:stretch/>
        </p:blipFill>
        <p:spPr>
          <a:xfrm>
            <a:off x="914400" y="1433855"/>
            <a:ext cx="7829696" cy="4117125"/>
          </a:xfrm>
          <a:prstGeom prst="rect">
            <a:avLst/>
          </a:prstGeom>
        </p:spPr>
      </p:pic>
      <p:sp>
        <p:nvSpPr>
          <p:cNvPr id="6" name="Oval 5"/>
          <p:cNvSpPr/>
          <p:nvPr/>
        </p:nvSpPr>
        <p:spPr>
          <a:xfrm>
            <a:off x="3457022" y="2983855"/>
            <a:ext cx="2011680" cy="1138576"/>
          </a:xfrm>
          <a:prstGeom prst="ellipse">
            <a:avLst/>
          </a:prstGeom>
          <a:noFill/>
          <a:ln w="3810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Right Arrow 6"/>
          <p:cNvSpPr/>
          <p:nvPr/>
        </p:nvSpPr>
        <p:spPr>
          <a:xfrm>
            <a:off x="3029318" y="3628103"/>
            <a:ext cx="560439" cy="407056"/>
          </a:xfrm>
          <a:prstGeom prst="rightArrow">
            <a:avLst/>
          </a:prstGeom>
          <a:solidFill>
            <a:srgbClr val="FF0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4604595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Downloading Materials</a:t>
            </a:r>
            <a:endParaRPr lang="en-US" dirty="0"/>
          </a:p>
        </p:txBody>
      </p:sp>
      <p:pic>
        <p:nvPicPr>
          <p:cNvPr id="5" name="Content Placeholder 4"/>
          <p:cNvPicPr>
            <a:picLocks noGrp="1" noChangeAspect="1"/>
          </p:cNvPicPr>
          <p:nvPr>
            <p:ph idx="1"/>
          </p:nvPr>
        </p:nvPicPr>
        <p:blipFill rotWithShape="1">
          <a:blip r:embed="rId2"/>
          <a:srcRect b="5724"/>
          <a:stretch/>
        </p:blipFill>
        <p:spPr>
          <a:xfrm>
            <a:off x="1020816" y="1373447"/>
            <a:ext cx="6158699" cy="3265953"/>
          </a:xfrm>
          <a:prstGeom prst="rect">
            <a:avLst/>
          </a:prstGeom>
        </p:spPr>
      </p:pic>
      <p:pic>
        <p:nvPicPr>
          <p:cNvPr id="6" name="Picture 5"/>
          <p:cNvPicPr>
            <a:picLocks noChangeAspect="1"/>
          </p:cNvPicPr>
          <p:nvPr/>
        </p:nvPicPr>
        <p:blipFill rotWithShape="1">
          <a:blip r:embed="rId3"/>
          <a:srcRect t="23225" b="10485"/>
          <a:stretch/>
        </p:blipFill>
        <p:spPr>
          <a:xfrm>
            <a:off x="1604854" y="4524098"/>
            <a:ext cx="5875530" cy="2190902"/>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10" name="Oval 9"/>
          <p:cNvSpPr/>
          <p:nvPr/>
        </p:nvSpPr>
        <p:spPr>
          <a:xfrm>
            <a:off x="2052977" y="5681079"/>
            <a:ext cx="3126657" cy="1262461"/>
          </a:xfrm>
          <a:prstGeom prst="ellipse">
            <a:avLst/>
          </a:prstGeom>
          <a:noFill/>
          <a:ln w="3810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Left Arrow 10"/>
          <p:cNvSpPr/>
          <p:nvPr/>
        </p:nvSpPr>
        <p:spPr>
          <a:xfrm>
            <a:off x="5303520" y="6094034"/>
            <a:ext cx="943897" cy="460149"/>
          </a:xfrm>
          <a:prstGeom prst="leftArrow">
            <a:avLst/>
          </a:prstGeom>
          <a:solidFill>
            <a:srgbClr val="FF0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25341844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342900" indent="-342900">
              <a:lnSpc>
                <a:spcPct val="100000"/>
              </a:lnSpc>
              <a:spcBef>
                <a:spcPts val="1200"/>
              </a:spcBef>
              <a:spcAft>
                <a:spcPts val="600"/>
              </a:spcAft>
              <a:buFont typeface="Arial" panose="020B0604020202020204" pitchFamily="34" charset="0"/>
              <a:buChar char="•"/>
            </a:pPr>
            <a:r>
              <a:rPr lang="en-US" sz="2600" dirty="0" smtClean="0"/>
              <a:t>The importance and impact of health literacy </a:t>
            </a:r>
          </a:p>
          <a:p>
            <a:pPr marL="342900" indent="-342900">
              <a:lnSpc>
                <a:spcPct val="100000"/>
              </a:lnSpc>
              <a:spcBef>
                <a:spcPts val="1200"/>
              </a:spcBef>
              <a:spcAft>
                <a:spcPts val="600"/>
              </a:spcAft>
              <a:buFont typeface="Arial" panose="020B0604020202020204" pitchFamily="34" charset="0"/>
              <a:buChar char="•"/>
            </a:pPr>
            <a:r>
              <a:rPr lang="en-US" sz="2600" dirty="0" smtClean="0"/>
              <a:t>Strategies for better communication</a:t>
            </a:r>
          </a:p>
          <a:p>
            <a:pPr marL="342900" indent="-342900">
              <a:lnSpc>
                <a:spcPct val="100000"/>
              </a:lnSpc>
              <a:spcBef>
                <a:spcPts val="1200"/>
              </a:spcBef>
              <a:spcAft>
                <a:spcPts val="600"/>
              </a:spcAft>
              <a:buFont typeface="Arial" panose="020B0604020202020204" pitchFamily="34" charset="0"/>
              <a:buChar char="•"/>
            </a:pPr>
            <a:r>
              <a:rPr lang="en-US" sz="2600" dirty="0" smtClean="0"/>
              <a:t>How health literacy can help students as a patient</a:t>
            </a:r>
          </a:p>
          <a:p>
            <a:pPr marL="342900" indent="-342900">
              <a:buFont typeface="Arial" panose="020B0604020202020204" pitchFamily="34" charset="0"/>
              <a:buChar char="•"/>
            </a:pPr>
            <a:endParaRPr lang="en-US" dirty="0"/>
          </a:p>
        </p:txBody>
      </p:sp>
      <p:sp>
        <p:nvSpPr>
          <p:cNvPr id="3" name="Title 2"/>
          <p:cNvSpPr>
            <a:spLocks noGrp="1"/>
          </p:cNvSpPr>
          <p:nvPr>
            <p:ph type="title"/>
          </p:nvPr>
        </p:nvSpPr>
        <p:spPr/>
        <p:txBody>
          <a:bodyPr/>
          <a:lstStyle/>
          <a:p>
            <a:r>
              <a:rPr lang="en-US" dirty="0" smtClean="0"/>
              <a:t>Health Literacy 101</a:t>
            </a:r>
            <a:br>
              <a:rPr lang="en-US" dirty="0" smtClean="0"/>
            </a:br>
            <a:r>
              <a:rPr lang="en-US" sz="2800" dirty="0" smtClean="0">
                <a:solidFill>
                  <a:srgbClr val="7C9B3F"/>
                </a:solidFill>
              </a:rPr>
              <a:t>Standard HSF2 and HSF3</a:t>
            </a:r>
            <a:endParaRPr lang="en-US" dirty="0">
              <a:solidFill>
                <a:srgbClr val="7C9B3F"/>
              </a:solidFill>
            </a:endParaRPr>
          </a:p>
        </p:txBody>
      </p:sp>
      <p:pic>
        <p:nvPicPr>
          <p:cNvPr id="5" name="Picture 4"/>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2808093" y="3905435"/>
            <a:ext cx="3533713" cy="1987714"/>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38750647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418617" y="2489527"/>
            <a:ext cx="4660489" cy="2542623"/>
          </a:xfrm>
        </p:spPr>
        <p:txBody>
          <a:bodyPr>
            <a:normAutofit/>
          </a:bodyPr>
          <a:lstStyle/>
          <a:p>
            <a:pPr marL="342900" indent="-342900">
              <a:lnSpc>
                <a:spcPct val="100000"/>
              </a:lnSpc>
              <a:spcBef>
                <a:spcPts val="600"/>
              </a:spcBef>
              <a:spcAft>
                <a:spcPts val="600"/>
              </a:spcAft>
              <a:buFont typeface="Arial" panose="020B0604020202020204" pitchFamily="34" charset="0"/>
              <a:buChar char="•"/>
            </a:pPr>
            <a:r>
              <a:rPr lang="en-US" dirty="0"/>
              <a:t>Searching </a:t>
            </a:r>
            <a:r>
              <a:rPr lang="en-US" dirty="0" smtClean="0"/>
              <a:t>for trusted </a:t>
            </a:r>
            <a:r>
              <a:rPr lang="en-US" dirty="0"/>
              <a:t>health information </a:t>
            </a:r>
            <a:endParaRPr lang="en-US" dirty="0" smtClean="0"/>
          </a:p>
          <a:p>
            <a:pPr marL="342900" indent="-342900">
              <a:lnSpc>
                <a:spcPct val="100000"/>
              </a:lnSpc>
              <a:spcBef>
                <a:spcPts val="600"/>
              </a:spcBef>
              <a:spcAft>
                <a:spcPts val="600"/>
              </a:spcAft>
              <a:buFont typeface="Arial" panose="020B0604020202020204" pitchFamily="34" charset="0"/>
              <a:buChar char="•"/>
            </a:pPr>
            <a:r>
              <a:rPr lang="en-US" dirty="0" smtClean="0"/>
              <a:t>How </a:t>
            </a:r>
            <a:r>
              <a:rPr lang="en-US" dirty="0"/>
              <a:t>to read a webpage </a:t>
            </a:r>
            <a:r>
              <a:rPr lang="en-US" dirty="0" smtClean="0"/>
              <a:t>– </a:t>
            </a:r>
            <a:r>
              <a:rPr lang="en-US" dirty="0"/>
              <a:t>quick facts and key </a:t>
            </a:r>
            <a:r>
              <a:rPr lang="en-US" dirty="0" smtClean="0"/>
              <a:t>points</a:t>
            </a:r>
          </a:p>
          <a:p>
            <a:pPr marL="342900" indent="-342900">
              <a:lnSpc>
                <a:spcPct val="100000"/>
              </a:lnSpc>
              <a:spcBef>
                <a:spcPts val="600"/>
              </a:spcBef>
              <a:spcAft>
                <a:spcPts val="600"/>
              </a:spcAft>
              <a:buFont typeface="Arial" panose="020B0604020202020204" pitchFamily="34" charset="0"/>
              <a:buChar char="•"/>
            </a:pPr>
            <a:r>
              <a:rPr lang="en-US" dirty="0">
                <a:latin typeface="Arial" panose="020B0604020202020204" pitchFamily="34" charset="0"/>
                <a:cs typeface="Arial" panose="020B0604020202020204" pitchFamily="34" charset="0"/>
              </a:rPr>
              <a:t>How to tell if the information you found is from a good source</a:t>
            </a:r>
          </a:p>
          <a:p>
            <a:pPr marL="342900" indent="-342900">
              <a:lnSpc>
                <a:spcPct val="100000"/>
              </a:lnSpc>
              <a:spcBef>
                <a:spcPts val="600"/>
              </a:spcBef>
              <a:spcAft>
                <a:spcPts val="600"/>
              </a:spcAft>
              <a:buFont typeface="Arial" panose="020B0604020202020204" pitchFamily="34" charset="0"/>
              <a:buChar char="•"/>
            </a:pPr>
            <a:endParaRPr lang="en-US" dirty="0"/>
          </a:p>
          <a:p>
            <a:endParaRPr lang="en-US" dirty="0"/>
          </a:p>
        </p:txBody>
      </p:sp>
      <p:sp>
        <p:nvSpPr>
          <p:cNvPr id="3" name="Title 2"/>
          <p:cNvSpPr>
            <a:spLocks noGrp="1"/>
          </p:cNvSpPr>
          <p:nvPr>
            <p:ph type="title"/>
          </p:nvPr>
        </p:nvSpPr>
        <p:spPr/>
        <p:txBody>
          <a:bodyPr/>
          <a:lstStyle/>
          <a:p>
            <a:r>
              <a:rPr lang="en-US" dirty="0" smtClean="0"/>
              <a:t>Health Online: Finding Information You Can Trust </a:t>
            </a:r>
            <a:r>
              <a:rPr lang="en-US" sz="2800" dirty="0" smtClean="0">
                <a:solidFill>
                  <a:srgbClr val="7C9B3F"/>
                </a:solidFill>
              </a:rPr>
              <a:t>Standard HSF11 </a:t>
            </a:r>
            <a:r>
              <a:rPr lang="en-US" dirty="0" smtClean="0"/>
              <a:t/>
            </a:r>
            <a:br>
              <a:rPr lang="en-US" dirty="0" smtClean="0"/>
            </a:br>
            <a:r>
              <a:rPr lang="en-US" dirty="0" smtClean="0"/>
              <a:t/>
            </a:r>
            <a:br>
              <a:rPr lang="en-US" dirty="0" smtClean="0"/>
            </a:br>
            <a:endParaRPr lang="en-US" dirty="0"/>
          </a:p>
        </p:txBody>
      </p:sp>
      <p:pic>
        <p:nvPicPr>
          <p:cNvPr id="4" name="Picture 3"/>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1038286" y="2548521"/>
            <a:ext cx="2971489" cy="1980993"/>
          </a:xfrm>
          <a:prstGeom prst="rect">
            <a:avLst/>
          </a:prstGeom>
          <a:ln>
            <a:noFill/>
          </a:ln>
          <a:effectLst>
            <a:outerShdw blurRad="292100" dist="139700" dir="2700000" algn="tl" rotWithShape="0">
              <a:srgbClr val="333333">
                <a:alpha val="65000"/>
              </a:srgbClr>
            </a:outerShdw>
          </a:effectLst>
        </p:spPr>
      </p:pic>
      <p:sp>
        <p:nvSpPr>
          <p:cNvPr id="5" name="TextBox 4"/>
          <p:cNvSpPr txBox="1"/>
          <p:nvPr/>
        </p:nvSpPr>
        <p:spPr>
          <a:xfrm>
            <a:off x="914400" y="4914869"/>
            <a:ext cx="7993626" cy="1215717"/>
          </a:xfrm>
          <a:prstGeom prst="rect">
            <a:avLst/>
          </a:prstGeom>
          <a:noFill/>
        </p:spPr>
        <p:txBody>
          <a:bodyPr wrap="square" rtlCol="0">
            <a:spAutoFit/>
          </a:bodyPr>
          <a:lstStyle/>
          <a:p>
            <a:pPr marL="342900" indent="-342900">
              <a:lnSpc>
                <a:spcPct val="100000"/>
              </a:lnSpc>
              <a:spcBef>
                <a:spcPts val="600"/>
              </a:spcBef>
              <a:spcAft>
                <a:spcPts val="600"/>
              </a:spcAft>
              <a:buFont typeface="Arial" panose="020B0604020202020204" pitchFamily="34" charset="0"/>
              <a:buChar char="•"/>
            </a:pPr>
            <a:r>
              <a:rPr lang="en-US" sz="2000" dirty="0" smtClean="0">
                <a:latin typeface="Arial" panose="020B0604020202020204" pitchFamily="34" charset="0"/>
                <a:cs typeface="Arial" panose="020B0604020202020204" pitchFamily="34" charset="0"/>
              </a:rPr>
              <a:t>Finding </a:t>
            </a:r>
            <a:r>
              <a:rPr lang="en-US" sz="2000" dirty="0">
                <a:latin typeface="Arial" panose="020B0604020202020204" pitchFamily="34" charset="0"/>
                <a:cs typeface="Arial" panose="020B0604020202020204" pitchFamily="34" charset="0"/>
              </a:rPr>
              <a:t>websites in other languages</a:t>
            </a:r>
          </a:p>
          <a:p>
            <a:pPr marL="342900" indent="-342900">
              <a:lnSpc>
                <a:spcPct val="100000"/>
              </a:lnSpc>
              <a:spcBef>
                <a:spcPts val="600"/>
              </a:spcBef>
              <a:spcAft>
                <a:spcPts val="600"/>
              </a:spcAft>
              <a:buFont typeface="Arial" panose="020B0604020202020204" pitchFamily="34" charset="0"/>
              <a:buChar char="•"/>
            </a:pPr>
            <a:r>
              <a:rPr lang="en-US" sz="2000" dirty="0">
                <a:latin typeface="Arial" panose="020B0604020202020204" pitchFamily="34" charset="0"/>
                <a:cs typeface="Arial" panose="020B0604020202020204" pitchFamily="34" charset="0"/>
              </a:rPr>
              <a:t>Local places to use the internet  </a:t>
            </a:r>
          </a:p>
          <a:p>
            <a:endParaRPr lang="en-US" dirty="0"/>
          </a:p>
        </p:txBody>
      </p:sp>
    </p:spTree>
    <p:extLst>
      <p:ext uri="{BB962C8B-B14F-4D97-AF65-F5344CB8AC3E}">
        <p14:creationId xmlns:p14="http://schemas.microsoft.com/office/powerpoint/2010/main" val="260932302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ctrTitle"/>
          </p:nvPr>
        </p:nvSpPr>
        <p:spPr/>
        <p:txBody>
          <a:bodyPr/>
          <a:lstStyle/>
          <a:p>
            <a:r>
              <a:rPr lang="en-US" dirty="0" smtClean="0"/>
              <a:t>Special thanks to Wisconsin Department of Public Instruction</a:t>
            </a:r>
            <a:endParaRPr lang="en-US" dirty="0"/>
          </a:p>
        </p:txBody>
      </p:sp>
      <p:sp>
        <p:nvSpPr>
          <p:cNvPr id="8" name="Subtitle 7"/>
          <p:cNvSpPr>
            <a:spLocks noGrp="1"/>
          </p:cNvSpPr>
          <p:nvPr>
            <p:ph type="subTitle" idx="1"/>
          </p:nvPr>
        </p:nvSpPr>
        <p:spPr>
          <a:xfrm>
            <a:off x="914400" y="4742001"/>
            <a:ext cx="7315200" cy="762120"/>
          </a:xfrm>
        </p:spPr>
        <p:txBody>
          <a:bodyPr/>
          <a:lstStyle/>
          <a:p>
            <a:endParaRPr lang="en-US" dirty="0"/>
          </a:p>
        </p:txBody>
      </p:sp>
    </p:spTree>
    <p:extLst>
      <p:ext uri="{BB962C8B-B14F-4D97-AF65-F5344CB8AC3E}">
        <p14:creationId xmlns:p14="http://schemas.microsoft.com/office/powerpoint/2010/main" val="232460772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914399" y="1941382"/>
            <a:ext cx="7651463" cy="3716557"/>
          </a:xfrm>
        </p:spPr>
        <p:txBody>
          <a:bodyPr/>
          <a:lstStyle/>
          <a:p>
            <a:pPr marL="342900" indent="-342900">
              <a:lnSpc>
                <a:spcPct val="100000"/>
              </a:lnSpc>
              <a:spcBef>
                <a:spcPts val="600"/>
              </a:spcBef>
              <a:spcAft>
                <a:spcPts val="600"/>
              </a:spcAft>
              <a:buFont typeface="Arial" panose="020B0604020202020204" pitchFamily="34" charset="0"/>
              <a:buChar char="•"/>
            </a:pPr>
            <a:r>
              <a:rPr lang="en-US" sz="2400" dirty="0" smtClean="0"/>
              <a:t>Difference between mental health and mental illness</a:t>
            </a:r>
          </a:p>
          <a:p>
            <a:pPr marL="342900" indent="-342900">
              <a:lnSpc>
                <a:spcPct val="100000"/>
              </a:lnSpc>
              <a:spcBef>
                <a:spcPts val="600"/>
              </a:spcBef>
              <a:spcAft>
                <a:spcPts val="600"/>
              </a:spcAft>
              <a:buFont typeface="Arial" panose="020B0604020202020204" pitchFamily="34" charset="0"/>
              <a:buChar char="•"/>
            </a:pPr>
            <a:r>
              <a:rPr lang="en-US" sz="2400" dirty="0" smtClean="0"/>
              <a:t>Why mental health is important </a:t>
            </a:r>
          </a:p>
          <a:p>
            <a:pPr marL="342900" indent="-342900">
              <a:lnSpc>
                <a:spcPct val="100000"/>
              </a:lnSpc>
              <a:spcBef>
                <a:spcPts val="600"/>
              </a:spcBef>
              <a:spcAft>
                <a:spcPts val="600"/>
              </a:spcAft>
              <a:buFont typeface="Arial" panose="020B0604020202020204" pitchFamily="34" charset="0"/>
              <a:buChar char="•"/>
            </a:pPr>
            <a:r>
              <a:rPr lang="en-US" sz="2400" dirty="0" smtClean="0"/>
              <a:t>Stigmas and myths of mental health </a:t>
            </a:r>
          </a:p>
          <a:p>
            <a:pPr marL="342900" indent="-342900">
              <a:lnSpc>
                <a:spcPct val="100000"/>
              </a:lnSpc>
              <a:spcBef>
                <a:spcPts val="600"/>
              </a:spcBef>
              <a:spcAft>
                <a:spcPts val="600"/>
              </a:spcAft>
              <a:buFont typeface="Arial" panose="020B0604020202020204" pitchFamily="34" charset="0"/>
              <a:buChar char="•"/>
            </a:pPr>
            <a:r>
              <a:rPr lang="en-US" sz="2400" dirty="0" smtClean="0"/>
              <a:t>Coping strategies for mental health</a:t>
            </a:r>
          </a:p>
          <a:p>
            <a:pPr marL="342900" indent="-342900">
              <a:buFont typeface="Arial" panose="020B0604020202020204" pitchFamily="34" charset="0"/>
              <a:buChar char="•"/>
            </a:pPr>
            <a:endParaRPr lang="en-US" dirty="0"/>
          </a:p>
        </p:txBody>
      </p:sp>
      <p:sp>
        <p:nvSpPr>
          <p:cNvPr id="3" name="Title 2"/>
          <p:cNvSpPr>
            <a:spLocks noGrp="1"/>
          </p:cNvSpPr>
          <p:nvPr>
            <p:ph type="title"/>
          </p:nvPr>
        </p:nvSpPr>
        <p:spPr/>
        <p:txBody>
          <a:bodyPr/>
          <a:lstStyle/>
          <a:p>
            <a:r>
              <a:rPr lang="en-US" dirty="0" smtClean="0"/>
              <a:t>Let’s Talk About Coping</a:t>
            </a:r>
            <a:br>
              <a:rPr lang="en-US" dirty="0" smtClean="0"/>
            </a:br>
            <a:r>
              <a:rPr lang="en-US" sz="2800" dirty="0">
                <a:solidFill>
                  <a:srgbClr val="7C9B3F"/>
                </a:solidFill>
              </a:rPr>
              <a:t>Standard </a:t>
            </a:r>
            <a:r>
              <a:rPr lang="en-US" sz="2800" dirty="0" smtClean="0">
                <a:solidFill>
                  <a:srgbClr val="7C9B3F"/>
                </a:solidFill>
              </a:rPr>
              <a:t>HSF9 </a:t>
            </a:r>
            <a:endParaRPr lang="en-US" dirty="0"/>
          </a:p>
        </p:txBody>
      </p:sp>
      <p:pic>
        <p:nvPicPr>
          <p:cNvPr id="4" name="Picture 2" descr="Two humans head silhouette psycho therapy concept. Premium Vector">
            <a:extLst>
              <a:ext uri="{FF2B5EF4-FFF2-40B4-BE49-F238E27FC236}">
                <a16:creationId xmlns:a16="http://schemas.microsoft.com/office/drawing/2014/main" id="{CAD05A0E-9ECF-164A-9DEB-433D0381AE2F}"/>
              </a:ext>
            </a:extLst>
          </p:cNvPr>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2619313" y="4110254"/>
            <a:ext cx="4027151" cy="220657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5828915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Let’s Talk About Medicines</a:t>
            </a:r>
            <a:br>
              <a:rPr lang="en-US" dirty="0" smtClean="0"/>
            </a:br>
            <a:r>
              <a:rPr lang="en-US" sz="2800" dirty="0">
                <a:solidFill>
                  <a:srgbClr val="7C9B3F"/>
                </a:solidFill>
              </a:rPr>
              <a:t>Standard </a:t>
            </a:r>
            <a:r>
              <a:rPr lang="en-US" sz="2800" dirty="0" smtClean="0">
                <a:solidFill>
                  <a:srgbClr val="7C9B3F"/>
                </a:solidFill>
              </a:rPr>
              <a:t>HSF9</a:t>
            </a:r>
            <a:endParaRPr lang="en-US" dirty="0"/>
          </a:p>
        </p:txBody>
      </p:sp>
      <p:sp>
        <p:nvSpPr>
          <p:cNvPr id="3" name="Content Placeholder 2"/>
          <p:cNvSpPr>
            <a:spLocks noGrp="1"/>
          </p:cNvSpPr>
          <p:nvPr>
            <p:ph idx="1"/>
          </p:nvPr>
        </p:nvSpPr>
        <p:spPr>
          <a:xfrm>
            <a:off x="914400" y="1941382"/>
            <a:ext cx="5863959" cy="3716557"/>
          </a:xfrm>
        </p:spPr>
        <p:txBody>
          <a:bodyPr/>
          <a:lstStyle/>
          <a:p>
            <a:pPr>
              <a:spcBef>
                <a:spcPts val="1200"/>
              </a:spcBef>
              <a:spcAft>
                <a:spcPts val="600"/>
              </a:spcAft>
            </a:pPr>
            <a:r>
              <a:rPr lang="en-US" sz="2800" dirty="0" smtClean="0"/>
              <a:t>Different types of medications</a:t>
            </a:r>
          </a:p>
          <a:p>
            <a:pPr>
              <a:spcBef>
                <a:spcPts val="1200"/>
              </a:spcBef>
              <a:spcAft>
                <a:spcPts val="600"/>
              </a:spcAft>
            </a:pPr>
            <a:r>
              <a:rPr lang="en-US" sz="2800" dirty="0" smtClean="0"/>
              <a:t>Taking prescription medication safely </a:t>
            </a:r>
          </a:p>
          <a:p>
            <a:pPr>
              <a:spcBef>
                <a:spcPts val="1200"/>
              </a:spcBef>
              <a:spcAft>
                <a:spcPts val="600"/>
              </a:spcAft>
            </a:pPr>
            <a:r>
              <a:rPr lang="en-US" sz="2800" dirty="0" smtClean="0"/>
              <a:t>How to </a:t>
            </a:r>
            <a:r>
              <a:rPr lang="en-US" sz="2800" dirty="0"/>
              <a:t>read and understand prescription medicine </a:t>
            </a:r>
            <a:r>
              <a:rPr lang="en-US" sz="2800" dirty="0" smtClean="0"/>
              <a:t>labels</a:t>
            </a:r>
          </a:p>
          <a:p>
            <a:pPr>
              <a:spcBef>
                <a:spcPts val="1200"/>
              </a:spcBef>
              <a:spcAft>
                <a:spcPts val="600"/>
              </a:spcAft>
            </a:pPr>
            <a:r>
              <a:rPr lang="en-US" sz="2800" dirty="0" smtClean="0"/>
              <a:t>Questions to ask your doctor </a:t>
            </a:r>
          </a:p>
          <a:p>
            <a:pPr marL="0" indent="0">
              <a:buNone/>
            </a:pPr>
            <a:endParaRPr lang="en-US" dirty="0" smtClean="0"/>
          </a:p>
        </p:txBody>
      </p:sp>
      <p:pic>
        <p:nvPicPr>
          <p:cNvPr id="4" name="Content Placeholder 5"/>
          <p:cNvPicPr>
            <a:picLocks noChangeAspect="1"/>
          </p:cNvPicPr>
          <p:nvPr/>
        </p:nvPicPr>
        <p:blipFill rotWithShape="1">
          <a:blip r:embed="rId2" cstate="print">
            <a:extLst>
              <a:ext uri="{28A0092B-C50C-407E-A947-70E740481C1C}">
                <a14:useLocalDpi xmlns:a14="http://schemas.microsoft.com/office/drawing/2010/main" val="0"/>
              </a:ext>
            </a:extLst>
          </a:blip>
          <a:srcRect l="13546" t="35468" r="68785" b="43255"/>
          <a:stretch/>
        </p:blipFill>
        <p:spPr bwMode="auto">
          <a:xfrm>
            <a:off x="6642475" y="1982183"/>
            <a:ext cx="2163478" cy="3315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4"/>
          <p:cNvSpPr txBox="1"/>
          <p:nvPr/>
        </p:nvSpPr>
        <p:spPr>
          <a:xfrm>
            <a:off x="7166725" y="2908382"/>
            <a:ext cx="1114978" cy="1200329"/>
          </a:xfrm>
          <a:prstGeom prst="rect">
            <a:avLst/>
          </a:prstGeom>
          <a:solidFill>
            <a:schemeClr val="bg1"/>
          </a:solidFill>
        </p:spPr>
        <p:txBody>
          <a:bodyPr wrap="square" rtlCol="0">
            <a:spAutoFit/>
          </a:bodyPr>
          <a:lstStyle/>
          <a:p>
            <a:pPr algn="ctr"/>
            <a:r>
              <a:rPr lang="en-US" dirty="0" smtClean="0"/>
              <a:t>Take one tablet two times a day</a:t>
            </a:r>
            <a:endParaRPr lang="en-US" dirty="0"/>
          </a:p>
        </p:txBody>
      </p:sp>
    </p:spTree>
    <p:extLst>
      <p:ext uri="{BB962C8B-B14F-4D97-AF65-F5344CB8AC3E}">
        <p14:creationId xmlns:p14="http://schemas.microsoft.com/office/powerpoint/2010/main" val="54225868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Let’s Talk About Pain Medicines </a:t>
            </a:r>
            <a:r>
              <a:rPr lang="en-US" sz="2800" dirty="0">
                <a:solidFill>
                  <a:srgbClr val="7C9B3F"/>
                </a:solidFill>
              </a:rPr>
              <a:t>Standard HSF9</a:t>
            </a:r>
            <a:r>
              <a:rPr lang="en-US" dirty="0" smtClean="0"/>
              <a:t/>
            </a:r>
            <a:br>
              <a:rPr lang="en-US" dirty="0" smtClean="0"/>
            </a:br>
            <a:endParaRPr lang="en-US" dirty="0"/>
          </a:p>
        </p:txBody>
      </p:sp>
      <p:sp>
        <p:nvSpPr>
          <p:cNvPr id="6" name="Content Placeholder 2"/>
          <p:cNvSpPr>
            <a:spLocks noGrp="1"/>
          </p:cNvSpPr>
          <p:nvPr>
            <p:ph idx="1"/>
          </p:nvPr>
        </p:nvSpPr>
        <p:spPr>
          <a:xfrm>
            <a:off x="613533" y="2013061"/>
            <a:ext cx="8306292" cy="4350993"/>
          </a:xfrm>
        </p:spPr>
        <p:txBody>
          <a:bodyPr>
            <a:noAutofit/>
          </a:bodyPr>
          <a:lstStyle/>
          <a:p>
            <a:pPr marL="690563" lvl="2" indent="-342900">
              <a:spcBef>
                <a:spcPts val="600"/>
              </a:spcBef>
              <a:spcAft>
                <a:spcPts val="600"/>
              </a:spcAft>
            </a:pPr>
            <a:r>
              <a:rPr lang="en-US" sz="2000" dirty="0" smtClean="0">
                <a:solidFill>
                  <a:srgbClr val="000000"/>
                </a:solidFill>
                <a:latin typeface="Arial" charset="0"/>
                <a:ea typeface="ＭＳ Ｐゴシック" charset="0"/>
                <a:cs typeface="Arial" charset="0"/>
              </a:rPr>
              <a:t>Differences between opioids and other pain medicines</a:t>
            </a:r>
          </a:p>
          <a:p>
            <a:pPr marL="690563" lvl="2" indent="-342900">
              <a:spcBef>
                <a:spcPts val="600"/>
              </a:spcBef>
              <a:spcAft>
                <a:spcPts val="600"/>
              </a:spcAft>
            </a:pPr>
            <a:r>
              <a:rPr lang="en-US" sz="2000" dirty="0" smtClean="0">
                <a:solidFill>
                  <a:srgbClr val="000000"/>
                </a:solidFill>
                <a:latin typeface="Arial" charset="0"/>
                <a:ea typeface="ＭＳ Ｐゴシック" charset="0"/>
                <a:cs typeface="Arial" charset="0"/>
              </a:rPr>
              <a:t>History of the opioid epidemic</a:t>
            </a:r>
          </a:p>
          <a:p>
            <a:pPr marL="690563" lvl="2" indent="-342900">
              <a:spcBef>
                <a:spcPts val="600"/>
              </a:spcBef>
              <a:spcAft>
                <a:spcPts val="600"/>
              </a:spcAft>
            </a:pPr>
            <a:r>
              <a:rPr lang="en-US" sz="2000" dirty="0" smtClean="0">
                <a:solidFill>
                  <a:srgbClr val="000000"/>
                </a:solidFill>
                <a:latin typeface="Arial" charset="0"/>
                <a:ea typeface="ＭＳ Ｐゴシック" charset="0"/>
                <a:cs typeface="Arial" charset="0"/>
              </a:rPr>
              <a:t>Common terms and dosage instructions</a:t>
            </a:r>
          </a:p>
          <a:p>
            <a:pPr marL="347663" lvl="2" indent="0">
              <a:spcBef>
                <a:spcPts val="0"/>
              </a:spcBef>
              <a:buNone/>
            </a:pPr>
            <a:endParaRPr lang="en-US" dirty="0" smtClean="0">
              <a:solidFill>
                <a:srgbClr val="000000"/>
              </a:solidFill>
              <a:latin typeface="Arial" charset="0"/>
              <a:ea typeface="ＭＳ Ｐゴシック" charset="0"/>
              <a:cs typeface="Arial" charset="0"/>
            </a:endParaRPr>
          </a:p>
          <a:p>
            <a:pPr marL="347663" lvl="2" indent="0">
              <a:spcBef>
                <a:spcPts val="0"/>
              </a:spcBef>
              <a:buNone/>
            </a:pPr>
            <a:endParaRPr lang="en-US" dirty="0" smtClean="0">
              <a:solidFill>
                <a:srgbClr val="000000"/>
              </a:solidFill>
              <a:latin typeface="Arial" charset="0"/>
              <a:ea typeface="ＭＳ Ｐゴシック" charset="0"/>
              <a:cs typeface="Arial" charset="0"/>
            </a:endParaRPr>
          </a:p>
          <a:p>
            <a:pPr marL="0" indent="0">
              <a:spcBef>
                <a:spcPts val="0"/>
              </a:spcBef>
              <a:buNone/>
            </a:pPr>
            <a:endParaRPr lang="en-US" sz="2800" dirty="0">
              <a:solidFill>
                <a:srgbClr val="C00000"/>
              </a:solidFill>
              <a:latin typeface="Arial" panose="020B0604020202020204" pitchFamily="34" charset="0"/>
              <a:cs typeface="Arial" panose="020B0604020202020204" pitchFamily="34" charset="0"/>
            </a:endParaRPr>
          </a:p>
        </p:txBody>
      </p:sp>
      <p:pic>
        <p:nvPicPr>
          <p:cNvPr id="3" name="Picture 2"/>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521844" y="3586807"/>
            <a:ext cx="3017769" cy="2013126"/>
          </a:xfrm>
          <a:prstGeom prst="rect">
            <a:avLst/>
          </a:prstGeom>
          <a:ln>
            <a:noFill/>
          </a:ln>
          <a:effectLst>
            <a:outerShdw blurRad="292100" dist="139700" dir="2700000" algn="tl" rotWithShape="0">
              <a:srgbClr val="333333">
                <a:alpha val="65000"/>
              </a:srgbClr>
            </a:outerShdw>
          </a:effectLst>
        </p:spPr>
      </p:pic>
      <p:sp>
        <p:nvSpPr>
          <p:cNvPr id="4" name="TextBox 3"/>
          <p:cNvSpPr txBox="1"/>
          <p:nvPr/>
        </p:nvSpPr>
        <p:spPr>
          <a:xfrm>
            <a:off x="3539613" y="3586807"/>
            <a:ext cx="5716475" cy="2600712"/>
          </a:xfrm>
          <a:prstGeom prst="rect">
            <a:avLst/>
          </a:prstGeom>
          <a:noFill/>
        </p:spPr>
        <p:txBody>
          <a:bodyPr wrap="square" rtlCol="0">
            <a:spAutoFit/>
          </a:bodyPr>
          <a:lstStyle/>
          <a:p>
            <a:pPr marL="690563" lvl="2" indent="-342900">
              <a:spcBef>
                <a:spcPts val="600"/>
              </a:spcBef>
              <a:spcAft>
                <a:spcPts val="600"/>
              </a:spcAft>
              <a:buFont typeface="Arial" panose="020B0604020202020204" pitchFamily="34" charset="0"/>
              <a:buChar char="•"/>
            </a:pPr>
            <a:r>
              <a:rPr lang="en-US" sz="2000" dirty="0">
                <a:solidFill>
                  <a:srgbClr val="000000"/>
                </a:solidFill>
                <a:latin typeface="Arial" charset="0"/>
                <a:ea typeface="ＭＳ Ｐゴシック" charset="0"/>
                <a:cs typeface="Arial" charset="0"/>
              </a:rPr>
              <a:t>Signs of an overdose and information about Naloxone </a:t>
            </a:r>
          </a:p>
          <a:p>
            <a:pPr marL="690563" lvl="2" indent="-342900">
              <a:spcBef>
                <a:spcPts val="600"/>
              </a:spcBef>
              <a:spcAft>
                <a:spcPts val="600"/>
              </a:spcAft>
              <a:buFont typeface="Arial" panose="020B0604020202020204" pitchFamily="34" charset="0"/>
              <a:buChar char="•"/>
            </a:pPr>
            <a:r>
              <a:rPr lang="en-US" sz="2000" dirty="0">
                <a:solidFill>
                  <a:srgbClr val="000000"/>
                </a:solidFill>
                <a:latin typeface="Arial" charset="0"/>
                <a:ea typeface="ＭＳ Ｐゴシック" charset="0"/>
                <a:cs typeface="Arial" charset="0"/>
              </a:rPr>
              <a:t>The risks of taking opioids with other medicine/drugs</a:t>
            </a:r>
          </a:p>
          <a:p>
            <a:pPr marL="690563" lvl="2" indent="-342900">
              <a:spcBef>
                <a:spcPts val="600"/>
              </a:spcBef>
              <a:spcAft>
                <a:spcPts val="600"/>
              </a:spcAft>
              <a:buFont typeface="Arial" panose="020B0604020202020204" pitchFamily="34" charset="0"/>
              <a:buChar char="•"/>
            </a:pPr>
            <a:r>
              <a:rPr lang="en-US" sz="2000" dirty="0">
                <a:solidFill>
                  <a:srgbClr val="000000"/>
                </a:solidFill>
                <a:latin typeface="Arial" charset="0"/>
                <a:ea typeface="ＭＳ Ｐゴシック" charset="0"/>
                <a:cs typeface="Arial" charset="0"/>
              </a:rPr>
              <a:t>How to store opioids in a safe place and get rid of unused opioids</a:t>
            </a:r>
          </a:p>
          <a:p>
            <a:endParaRPr lang="en-US" dirty="0"/>
          </a:p>
        </p:txBody>
      </p:sp>
    </p:spTree>
    <p:extLst>
      <p:ext uri="{BB962C8B-B14F-4D97-AF65-F5344CB8AC3E}">
        <p14:creationId xmlns:p14="http://schemas.microsoft.com/office/powerpoint/2010/main" val="32265067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Health Literacy Resources</a:t>
            </a:r>
            <a:endParaRPr lang="en-US" dirty="0"/>
          </a:p>
        </p:txBody>
      </p:sp>
      <p:sp>
        <p:nvSpPr>
          <p:cNvPr id="3" name="Content Placeholder 2"/>
          <p:cNvSpPr>
            <a:spLocks noGrp="1"/>
          </p:cNvSpPr>
          <p:nvPr>
            <p:ph idx="1"/>
          </p:nvPr>
        </p:nvSpPr>
        <p:spPr>
          <a:xfrm>
            <a:off x="914400" y="1681316"/>
            <a:ext cx="7315200" cy="3976623"/>
          </a:xfrm>
        </p:spPr>
        <p:txBody>
          <a:bodyPr/>
          <a:lstStyle/>
          <a:p>
            <a:r>
              <a:rPr lang="en-US" dirty="0" smtClean="0"/>
              <a:t>Health Insurance</a:t>
            </a:r>
          </a:p>
          <a:p>
            <a:pPr lvl="1"/>
            <a:r>
              <a:rPr lang="en-US" dirty="0" smtClean="0">
                <a:solidFill>
                  <a:srgbClr val="7C9B3F"/>
                </a:solidFill>
              </a:rPr>
              <a:t>Standard HSF3 </a:t>
            </a:r>
          </a:p>
          <a:p>
            <a:r>
              <a:rPr lang="en-US" dirty="0" smtClean="0"/>
              <a:t>Health Equity</a:t>
            </a:r>
          </a:p>
          <a:p>
            <a:pPr lvl="1"/>
            <a:r>
              <a:rPr lang="en-US" dirty="0" smtClean="0">
                <a:solidFill>
                  <a:srgbClr val="7C9B3F"/>
                </a:solidFill>
              </a:rPr>
              <a:t>Standard HSF2 and HSF6 </a:t>
            </a:r>
          </a:p>
          <a:p>
            <a:r>
              <a:rPr lang="en-US" dirty="0" smtClean="0">
                <a:hlinkClick r:id="rId3"/>
              </a:rPr>
              <a:t>Diversity and Inclusion</a:t>
            </a:r>
            <a:endParaRPr lang="en-US" dirty="0" smtClean="0"/>
          </a:p>
          <a:p>
            <a:pPr lvl="1"/>
            <a:r>
              <a:rPr lang="en-US" dirty="0" smtClean="0">
                <a:solidFill>
                  <a:srgbClr val="7C9B3F"/>
                </a:solidFill>
              </a:rPr>
              <a:t>Standard HSF2 and HSF6</a:t>
            </a:r>
          </a:p>
          <a:p>
            <a:r>
              <a:rPr lang="en-US" dirty="0"/>
              <a:t>Health Communication</a:t>
            </a:r>
          </a:p>
          <a:p>
            <a:pPr lvl="1"/>
            <a:r>
              <a:rPr lang="en-US" dirty="0">
                <a:solidFill>
                  <a:srgbClr val="7C9B3F"/>
                </a:solidFill>
              </a:rPr>
              <a:t>Standard HSF2</a:t>
            </a:r>
          </a:p>
          <a:p>
            <a:endParaRPr lang="en-US" dirty="0"/>
          </a:p>
          <a:p>
            <a:pPr marL="0" indent="0">
              <a:buNone/>
            </a:pPr>
            <a:endParaRPr lang="en-US" dirty="0"/>
          </a:p>
        </p:txBody>
      </p:sp>
    </p:spTree>
    <p:extLst>
      <p:ext uri="{BB962C8B-B14F-4D97-AF65-F5344CB8AC3E}">
        <p14:creationId xmlns:p14="http://schemas.microsoft.com/office/powerpoint/2010/main" val="3199489390"/>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Engagement for Special Populations</a:t>
            </a:r>
            <a:endParaRPr lang="en-US" dirty="0"/>
          </a:p>
        </p:txBody>
      </p:sp>
      <p:pic>
        <p:nvPicPr>
          <p:cNvPr id="4" name="Picture 3"/>
          <p:cNvPicPr>
            <a:picLocks noChangeAspect="1"/>
          </p:cNvPicPr>
          <p:nvPr/>
        </p:nvPicPr>
        <p:blipFill rotWithShape="1">
          <a:blip r:embed="rId3" cstate="email">
            <a:extLst>
              <a:ext uri="{28A0092B-C50C-407E-A947-70E740481C1C}">
                <a14:useLocalDpi xmlns:a14="http://schemas.microsoft.com/office/drawing/2010/main" val="0"/>
              </a:ext>
            </a:extLst>
          </a:blip>
          <a:srcRect t="38025" b="4913"/>
          <a:stretch/>
        </p:blipFill>
        <p:spPr>
          <a:xfrm>
            <a:off x="955479" y="196425"/>
            <a:ext cx="7233041" cy="5838615"/>
          </a:xfrm>
          <a:prstGeom prst="rect">
            <a:avLst/>
          </a:prstGeom>
        </p:spPr>
      </p:pic>
    </p:spTree>
    <p:extLst>
      <p:ext uri="{BB962C8B-B14F-4D97-AF65-F5344CB8AC3E}">
        <p14:creationId xmlns:p14="http://schemas.microsoft.com/office/powerpoint/2010/main" val="3703551629"/>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731512"/>
            <a:ext cx="7848600" cy="1044875"/>
          </a:xfrm>
        </p:spPr>
        <p:txBody>
          <a:bodyPr/>
          <a:lstStyle/>
          <a:p>
            <a:pPr algn="ctr"/>
            <a:r>
              <a:rPr lang="en-US" dirty="0"/>
              <a:t>Q</a:t>
            </a:r>
            <a:r>
              <a:rPr lang="en-US" sz="4400" dirty="0"/>
              <a:t>uestions?</a:t>
            </a:r>
          </a:p>
        </p:txBody>
      </p:sp>
      <p:sp>
        <p:nvSpPr>
          <p:cNvPr id="3" name="TextBox 2"/>
          <p:cNvSpPr txBox="1"/>
          <p:nvPr/>
        </p:nvSpPr>
        <p:spPr>
          <a:xfrm>
            <a:off x="1871408" y="718596"/>
            <a:ext cx="184666" cy="369332"/>
          </a:xfrm>
          <a:prstGeom prst="rect">
            <a:avLst/>
          </a:prstGeom>
          <a:noFill/>
        </p:spPr>
        <p:txBody>
          <a:bodyPr wrap="none" rtlCol="0">
            <a:spAutoFit/>
          </a:bodyPr>
          <a:lstStyle/>
          <a:p>
            <a:endParaRPr lang="en-US" dirty="0"/>
          </a:p>
        </p:txBody>
      </p:sp>
      <p:sp>
        <p:nvSpPr>
          <p:cNvPr id="4" name="Title 1"/>
          <p:cNvSpPr txBox="1">
            <a:spLocks/>
          </p:cNvSpPr>
          <p:nvPr/>
        </p:nvSpPr>
        <p:spPr bwMode="auto">
          <a:xfrm>
            <a:off x="400003" y="1731512"/>
            <a:ext cx="8743997" cy="27777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lgn="ctr" defTabSz="457200" rtl="0" eaLnBrk="1" fontAlgn="base" hangingPunct="1">
              <a:lnSpc>
                <a:spcPts val="4800"/>
              </a:lnSpc>
              <a:spcBef>
                <a:spcPct val="0"/>
              </a:spcBef>
              <a:spcAft>
                <a:spcPct val="0"/>
              </a:spcAft>
              <a:defRPr sz="4400" b="1" i="0" kern="1200" spc="0">
                <a:solidFill>
                  <a:srgbClr val="001286"/>
                </a:solidFill>
                <a:latin typeface="Arial"/>
                <a:ea typeface="MS PGothic" panose="020B0600070205080204" pitchFamily="34" charset="-128"/>
                <a:cs typeface="ＭＳ Ｐゴシック" charset="0"/>
              </a:defRPr>
            </a:lvl1pPr>
            <a:lvl2pPr algn="l" defTabSz="457200" rtl="0" eaLnBrk="1" fontAlgn="base" hangingPunct="1">
              <a:lnSpc>
                <a:spcPts val="4300"/>
              </a:lnSpc>
              <a:spcBef>
                <a:spcPct val="0"/>
              </a:spcBef>
              <a:spcAft>
                <a:spcPct val="0"/>
              </a:spcAft>
              <a:defRPr sz="4400" b="1">
                <a:solidFill>
                  <a:srgbClr val="001286"/>
                </a:solidFill>
                <a:latin typeface="Arial" charset="0"/>
                <a:ea typeface="MS PGothic" panose="020B0600070205080204" pitchFamily="34" charset="-128"/>
                <a:cs typeface="ＭＳ Ｐゴシック" charset="0"/>
              </a:defRPr>
            </a:lvl2pPr>
            <a:lvl3pPr algn="l" defTabSz="457200" rtl="0" eaLnBrk="1" fontAlgn="base" hangingPunct="1">
              <a:lnSpc>
                <a:spcPts val="4300"/>
              </a:lnSpc>
              <a:spcBef>
                <a:spcPct val="0"/>
              </a:spcBef>
              <a:spcAft>
                <a:spcPct val="0"/>
              </a:spcAft>
              <a:defRPr sz="4400" b="1">
                <a:solidFill>
                  <a:srgbClr val="001286"/>
                </a:solidFill>
                <a:latin typeface="Arial" charset="0"/>
                <a:ea typeface="MS PGothic" panose="020B0600070205080204" pitchFamily="34" charset="-128"/>
                <a:cs typeface="ＭＳ Ｐゴシック" charset="0"/>
              </a:defRPr>
            </a:lvl3pPr>
            <a:lvl4pPr algn="l" defTabSz="457200" rtl="0" eaLnBrk="1" fontAlgn="base" hangingPunct="1">
              <a:lnSpc>
                <a:spcPts val="4300"/>
              </a:lnSpc>
              <a:spcBef>
                <a:spcPct val="0"/>
              </a:spcBef>
              <a:spcAft>
                <a:spcPct val="0"/>
              </a:spcAft>
              <a:defRPr sz="4400" b="1">
                <a:solidFill>
                  <a:srgbClr val="001286"/>
                </a:solidFill>
                <a:latin typeface="Arial" charset="0"/>
                <a:ea typeface="MS PGothic" panose="020B0600070205080204" pitchFamily="34" charset="-128"/>
                <a:cs typeface="ＭＳ Ｐゴシック" charset="0"/>
              </a:defRPr>
            </a:lvl4pPr>
            <a:lvl5pPr algn="l" defTabSz="457200" rtl="0" eaLnBrk="1" fontAlgn="base" hangingPunct="1">
              <a:lnSpc>
                <a:spcPts val="4300"/>
              </a:lnSpc>
              <a:spcBef>
                <a:spcPct val="0"/>
              </a:spcBef>
              <a:spcAft>
                <a:spcPct val="0"/>
              </a:spcAft>
              <a:defRPr sz="4400" b="1">
                <a:solidFill>
                  <a:srgbClr val="001286"/>
                </a:solidFill>
                <a:latin typeface="Arial" charset="0"/>
                <a:ea typeface="MS PGothic" panose="020B0600070205080204" pitchFamily="34" charset="-128"/>
                <a:cs typeface="ＭＳ Ｐゴシック" charset="0"/>
              </a:defRPr>
            </a:lvl5pPr>
            <a:lvl6pPr marL="4572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6pPr>
            <a:lvl7pPr marL="9144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7pPr>
            <a:lvl8pPr marL="13716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8pPr>
            <a:lvl9pPr marL="18288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9pPr>
          </a:lstStyle>
          <a:p>
            <a:pPr>
              <a:lnSpc>
                <a:spcPct val="100000"/>
              </a:lnSpc>
            </a:pPr>
            <a:r>
              <a:rPr lang="en-US" dirty="0">
                <a:latin typeface="Arial Bold" charset="0"/>
                <a:ea typeface="MS PGothic" charset="0"/>
              </a:rPr>
              <a:t/>
            </a:r>
            <a:br>
              <a:rPr lang="en-US" dirty="0">
                <a:latin typeface="Arial Bold" charset="0"/>
                <a:ea typeface="MS PGothic" charset="0"/>
              </a:rPr>
            </a:br>
            <a:r>
              <a:rPr lang="en-US" sz="2800" dirty="0">
                <a:solidFill>
                  <a:schemeClr val="tx1"/>
                </a:solidFill>
                <a:latin typeface="Arial Bold" charset="0"/>
                <a:ea typeface="MS PGothic" charset="0"/>
              </a:rPr>
              <a:t/>
            </a:r>
            <a:br>
              <a:rPr lang="en-US" sz="2800" dirty="0">
                <a:solidFill>
                  <a:schemeClr val="tx1"/>
                </a:solidFill>
                <a:latin typeface="Arial Bold" charset="0"/>
                <a:ea typeface="MS PGothic" charset="0"/>
              </a:rPr>
            </a:br>
            <a:r>
              <a:rPr lang="en-US" sz="2800" dirty="0">
                <a:solidFill>
                  <a:srgbClr val="002060"/>
                </a:solidFill>
                <a:latin typeface="Arial Bold" charset="0"/>
                <a:ea typeface="MS PGothic" charset="0"/>
              </a:rPr>
              <a:t/>
            </a:r>
            <a:br>
              <a:rPr lang="en-US" sz="2800" dirty="0">
                <a:solidFill>
                  <a:srgbClr val="002060"/>
                </a:solidFill>
                <a:latin typeface="Arial Bold" charset="0"/>
                <a:ea typeface="MS PGothic" charset="0"/>
              </a:rPr>
            </a:br>
            <a:endParaRPr lang="en-US" sz="2800" dirty="0">
              <a:solidFill>
                <a:srgbClr val="002060"/>
              </a:solidFill>
              <a:latin typeface="Arial Bold" charset="0"/>
              <a:ea typeface="MS PGothic" charset="0"/>
            </a:endParaRPr>
          </a:p>
          <a:p>
            <a:pPr>
              <a:lnSpc>
                <a:spcPct val="100000"/>
              </a:lnSpc>
            </a:pPr>
            <a:r>
              <a:rPr lang="en-US" sz="2800" dirty="0">
                <a:solidFill>
                  <a:schemeClr val="tx1"/>
                </a:solidFill>
                <a:latin typeface="Arial Bold" charset="0"/>
                <a:ea typeface="MS PGothic" charset="0"/>
              </a:rPr>
              <a:t/>
            </a:r>
            <a:br>
              <a:rPr lang="en-US" sz="2800" dirty="0">
                <a:solidFill>
                  <a:schemeClr val="tx1"/>
                </a:solidFill>
                <a:latin typeface="Arial Bold" charset="0"/>
                <a:ea typeface="MS PGothic" charset="0"/>
              </a:rPr>
            </a:br>
            <a:r>
              <a:rPr lang="en-US" sz="1800" dirty="0">
                <a:latin typeface="Arial Bold" charset="0"/>
                <a:ea typeface="MS PGothic" charset="0"/>
              </a:rPr>
              <a:t/>
            </a:r>
            <a:br>
              <a:rPr lang="en-US" sz="1800" dirty="0">
                <a:latin typeface="Arial Bold" charset="0"/>
                <a:ea typeface="MS PGothic" charset="0"/>
              </a:rPr>
            </a:br>
            <a:r>
              <a:rPr lang="en-US" sz="2800" dirty="0">
                <a:solidFill>
                  <a:schemeClr val="tx1"/>
                </a:solidFill>
                <a:latin typeface="Arial Bold" charset="0"/>
                <a:ea typeface="MS PGothic" charset="0"/>
              </a:rPr>
              <a:t/>
            </a:r>
            <a:br>
              <a:rPr lang="en-US" sz="2800" dirty="0">
                <a:solidFill>
                  <a:schemeClr val="tx1"/>
                </a:solidFill>
                <a:latin typeface="Arial Bold" charset="0"/>
                <a:ea typeface="MS PGothic" charset="0"/>
              </a:rPr>
            </a:br>
            <a:r>
              <a:rPr lang="en-US" sz="2800" dirty="0">
                <a:solidFill>
                  <a:schemeClr val="tx1"/>
                </a:solidFill>
                <a:latin typeface="Arial Bold" charset="0"/>
                <a:ea typeface="MS PGothic" charset="0"/>
              </a:rPr>
              <a:t/>
            </a:r>
            <a:br>
              <a:rPr lang="en-US" sz="2800" dirty="0">
                <a:solidFill>
                  <a:schemeClr val="tx1"/>
                </a:solidFill>
                <a:latin typeface="Arial Bold" charset="0"/>
                <a:ea typeface="MS PGothic" charset="0"/>
              </a:rPr>
            </a:br>
            <a:r>
              <a:rPr lang="en-US" sz="1800" dirty="0">
                <a:latin typeface="Arial Bold" charset="0"/>
                <a:ea typeface="MS PGothic" charset="0"/>
              </a:rPr>
              <a:t/>
            </a:r>
            <a:br>
              <a:rPr lang="en-US" sz="1800" dirty="0">
                <a:latin typeface="Arial Bold" charset="0"/>
                <a:ea typeface="MS PGothic" charset="0"/>
              </a:rPr>
            </a:br>
            <a:endParaRPr lang="en-US" sz="2000" dirty="0">
              <a:latin typeface="Arial" charset="0"/>
              <a:ea typeface="MS PGothic" charset="0"/>
            </a:endParaRPr>
          </a:p>
        </p:txBody>
      </p:sp>
      <p:sp>
        <p:nvSpPr>
          <p:cNvPr id="5" name="TextBox 4"/>
          <p:cNvSpPr txBox="1"/>
          <p:nvPr/>
        </p:nvSpPr>
        <p:spPr>
          <a:xfrm>
            <a:off x="879231" y="2776387"/>
            <a:ext cx="8264769" cy="3693319"/>
          </a:xfrm>
          <a:prstGeom prst="rect">
            <a:avLst/>
          </a:prstGeom>
          <a:noFill/>
        </p:spPr>
        <p:txBody>
          <a:bodyPr wrap="square" rtlCol="0">
            <a:spAutoFit/>
          </a:bodyPr>
          <a:lstStyle/>
          <a:p>
            <a:r>
              <a:rPr lang="en-US" sz="2400" dirty="0" smtClean="0">
                <a:latin typeface="Arial" panose="020B0604020202020204" pitchFamily="34" charset="0"/>
                <a:cs typeface="Arial" panose="020B0604020202020204" pitchFamily="34" charset="0"/>
              </a:rPr>
              <a:t>Kari LaScala				      </a:t>
            </a:r>
            <a:br>
              <a:rPr lang="en-US" sz="2400" dirty="0" smtClean="0">
                <a:latin typeface="Arial" panose="020B0604020202020204" pitchFamily="34" charset="0"/>
                <a:cs typeface="Arial" panose="020B0604020202020204" pitchFamily="34" charset="0"/>
              </a:rPr>
            </a:br>
            <a:r>
              <a:rPr lang="en-US" sz="2400" dirty="0" smtClean="0">
                <a:latin typeface="Arial" panose="020B0604020202020204" pitchFamily="34" charset="0"/>
                <a:cs typeface="Arial" panose="020B0604020202020204" pitchFamily="34" charset="0"/>
              </a:rPr>
              <a:t>Associate Director of Health Literacy                             </a:t>
            </a:r>
          </a:p>
          <a:p>
            <a:r>
              <a:rPr lang="en-US" sz="2400" dirty="0" smtClean="0">
                <a:latin typeface="Arial" panose="020B0604020202020204" pitchFamily="34" charset="0"/>
                <a:cs typeface="Arial" panose="020B0604020202020204" pitchFamily="34" charset="0"/>
                <a:hlinkClick r:id="rId3"/>
              </a:rPr>
              <a:t>kari@wisconsinliteracy.org</a:t>
            </a:r>
            <a:r>
              <a:rPr lang="en-US" sz="2400" dirty="0" smtClean="0">
                <a:latin typeface="Arial" panose="020B0604020202020204" pitchFamily="34" charset="0"/>
                <a:cs typeface="Arial" panose="020B0604020202020204" pitchFamily="34" charset="0"/>
              </a:rPr>
              <a:t>	  </a:t>
            </a:r>
          </a:p>
          <a:p>
            <a:endParaRPr lang="en-US" sz="2400" dirty="0">
              <a:latin typeface="Arial" panose="020B0604020202020204" pitchFamily="34" charset="0"/>
              <a:cs typeface="Arial" panose="020B0604020202020204" pitchFamily="34" charset="0"/>
            </a:endParaRPr>
          </a:p>
          <a:p>
            <a:r>
              <a:rPr lang="en-US" sz="2400" dirty="0" smtClean="0">
                <a:latin typeface="Arial" panose="020B0604020202020204" pitchFamily="34" charset="0"/>
                <a:cs typeface="Arial" panose="020B0604020202020204" pitchFamily="34" charset="0"/>
              </a:rPr>
              <a:t>Caitlyn Mowatt</a:t>
            </a:r>
          </a:p>
          <a:p>
            <a:r>
              <a:rPr lang="en-US" sz="2400" dirty="0" smtClean="0">
                <a:latin typeface="Arial" panose="020B0604020202020204" pitchFamily="34" charset="0"/>
                <a:cs typeface="Arial" panose="020B0604020202020204" pitchFamily="34" charset="0"/>
              </a:rPr>
              <a:t>Project Manager</a:t>
            </a:r>
          </a:p>
          <a:p>
            <a:r>
              <a:rPr lang="en-US" sz="2400" dirty="0" smtClean="0">
                <a:latin typeface="Arial" panose="020B0604020202020204" pitchFamily="34" charset="0"/>
                <a:cs typeface="Arial" panose="020B0604020202020204" pitchFamily="34" charset="0"/>
                <a:hlinkClick r:id="rId4"/>
              </a:rPr>
              <a:t>caitlyn@wisconsinliteracy.org</a:t>
            </a:r>
            <a:endParaRPr lang="en-US" sz="2400" dirty="0" smtClean="0">
              <a:latin typeface="Arial" panose="020B0604020202020204" pitchFamily="34" charset="0"/>
              <a:cs typeface="Arial" panose="020B0604020202020204" pitchFamily="34" charset="0"/>
            </a:endParaRPr>
          </a:p>
          <a:p>
            <a:r>
              <a:rPr lang="en-US" sz="2400" dirty="0" smtClean="0">
                <a:latin typeface="Arial" panose="020B0604020202020204" pitchFamily="34" charset="0"/>
                <a:cs typeface="Arial" panose="020B0604020202020204" pitchFamily="34" charset="0"/>
              </a:rPr>
              <a:t>	</a:t>
            </a:r>
          </a:p>
          <a:p>
            <a:r>
              <a:rPr lang="en-US" sz="2400" dirty="0" smtClean="0">
                <a:latin typeface="Arial" panose="020B0604020202020204" pitchFamily="34" charset="0"/>
                <a:cs typeface="Arial" panose="020B0604020202020204" pitchFamily="34" charset="0"/>
              </a:rPr>
              <a:t>				</a:t>
            </a:r>
            <a:r>
              <a:rPr lang="en-US" dirty="0" smtClean="0"/>
              <a:t>						</a:t>
            </a:r>
            <a:endParaRPr lang="en-US" dirty="0"/>
          </a:p>
        </p:txBody>
      </p:sp>
    </p:spTree>
    <p:extLst>
      <p:ext uri="{BB962C8B-B14F-4D97-AF65-F5344CB8AC3E}">
        <p14:creationId xmlns:p14="http://schemas.microsoft.com/office/powerpoint/2010/main" val="379135252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Wisconsin Health Literacy</a:t>
            </a:r>
          </a:p>
        </p:txBody>
      </p:sp>
      <p:sp>
        <p:nvSpPr>
          <p:cNvPr id="6" name="Content Placeholder 2"/>
          <p:cNvSpPr>
            <a:spLocks noGrp="1"/>
          </p:cNvSpPr>
          <p:nvPr>
            <p:ph idx="1"/>
          </p:nvPr>
        </p:nvSpPr>
        <p:spPr>
          <a:xfrm>
            <a:off x="457200" y="1554409"/>
            <a:ext cx="8305800" cy="3670300"/>
          </a:xfrm>
        </p:spPr>
        <p:txBody>
          <a:bodyPr>
            <a:noAutofit/>
          </a:bodyPr>
          <a:lstStyle/>
          <a:p>
            <a:pPr>
              <a:spcBef>
                <a:spcPts val="0"/>
              </a:spcBef>
              <a:buFont typeface="Wingdings" charset="2"/>
              <a:buChar char="§"/>
            </a:pPr>
            <a:r>
              <a:rPr lang="en-US" sz="2800" dirty="0">
                <a:latin typeface="Arial" panose="020B0604020202020204" pitchFamily="34" charset="0"/>
                <a:cs typeface="Arial" panose="020B0604020202020204" pitchFamily="34" charset="0"/>
              </a:rPr>
              <a:t>Statewide nonprofit organization offering education and training on Health Literacy</a:t>
            </a:r>
            <a:br>
              <a:rPr lang="en-US" sz="2800" dirty="0">
                <a:latin typeface="Arial" panose="020B0604020202020204" pitchFamily="34" charset="0"/>
                <a:cs typeface="Arial" panose="020B0604020202020204" pitchFamily="34" charset="0"/>
              </a:rPr>
            </a:br>
            <a:endParaRPr lang="en-US" sz="2800" dirty="0">
              <a:latin typeface="Arial" panose="020B0604020202020204" pitchFamily="34" charset="0"/>
              <a:cs typeface="Arial" panose="020B0604020202020204" pitchFamily="34" charset="0"/>
            </a:endParaRPr>
          </a:p>
          <a:p>
            <a:pPr>
              <a:spcBef>
                <a:spcPts val="0"/>
              </a:spcBef>
              <a:buFont typeface="Wingdings" charset="2"/>
              <a:buChar char="§"/>
            </a:pPr>
            <a:r>
              <a:rPr lang="en-US" sz="2800" dirty="0">
                <a:latin typeface="Arial" panose="020B0604020202020204" pitchFamily="34" charset="0"/>
                <a:cs typeface="Arial" panose="020B0604020202020204" pitchFamily="34" charset="0"/>
              </a:rPr>
              <a:t>Community projects  </a:t>
            </a:r>
            <a:br>
              <a:rPr lang="en-US" sz="2800" dirty="0">
                <a:latin typeface="Arial" panose="020B0604020202020204" pitchFamily="34" charset="0"/>
                <a:cs typeface="Arial" panose="020B0604020202020204" pitchFamily="34" charset="0"/>
              </a:rPr>
            </a:br>
            <a:endParaRPr lang="en-US" sz="2800" dirty="0">
              <a:latin typeface="Arial" panose="020B0604020202020204" pitchFamily="34" charset="0"/>
              <a:cs typeface="Arial" panose="020B0604020202020204" pitchFamily="34" charset="0"/>
            </a:endParaRPr>
          </a:p>
          <a:p>
            <a:pPr>
              <a:spcBef>
                <a:spcPts val="0"/>
              </a:spcBef>
              <a:buFont typeface="Wingdings" charset="2"/>
              <a:buChar char="§"/>
            </a:pPr>
            <a:r>
              <a:rPr lang="en-US" sz="2800" dirty="0">
                <a:latin typeface="Arial" panose="020B0604020202020204" pitchFamily="34" charset="0"/>
                <a:cs typeface="Arial" panose="020B0604020202020204" pitchFamily="34" charset="0"/>
              </a:rPr>
              <a:t>Division of Wisconsin Literacy (</a:t>
            </a:r>
            <a:r>
              <a:rPr lang="en-US" sz="2600" dirty="0">
                <a:latin typeface="Arial" panose="020B0604020202020204" pitchFamily="34" charset="0"/>
                <a:cs typeface="Arial" panose="020B0604020202020204" pitchFamily="34" charset="0"/>
              </a:rPr>
              <a:t>over 70 members)</a:t>
            </a:r>
            <a:r>
              <a:rPr lang="en-US" sz="2800" dirty="0">
                <a:latin typeface="Arial" panose="020B0604020202020204" pitchFamily="34" charset="0"/>
                <a:cs typeface="Arial" panose="020B0604020202020204" pitchFamily="34" charset="0"/>
              </a:rPr>
              <a:t/>
            </a:r>
            <a:br>
              <a:rPr lang="en-US" sz="2800" dirty="0">
                <a:latin typeface="Arial" panose="020B0604020202020204" pitchFamily="34" charset="0"/>
                <a:cs typeface="Arial" panose="020B0604020202020204" pitchFamily="34" charset="0"/>
              </a:rPr>
            </a:br>
            <a:endParaRPr lang="en-US" sz="2800" dirty="0">
              <a:latin typeface="Arial" panose="020B0604020202020204" pitchFamily="34" charset="0"/>
              <a:cs typeface="Arial" panose="020B0604020202020204" pitchFamily="34" charset="0"/>
            </a:endParaRPr>
          </a:p>
          <a:p>
            <a:pPr>
              <a:spcBef>
                <a:spcPts val="0"/>
              </a:spcBef>
              <a:buFont typeface="Wingdings" charset="2"/>
              <a:buChar char="§"/>
            </a:pPr>
            <a:r>
              <a:rPr lang="en-US" sz="2800" dirty="0">
                <a:latin typeface="Arial" panose="020B0604020202020204" pitchFamily="34" charset="0"/>
                <a:cs typeface="Arial" panose="020B0604020202020204" pitchFamily="34" charset="0"/>
              </a:rPr>
              <a:t>Health Literacy Summit (every other year)</a:t>
            </a:r>
          </a:p>
          <a:p>
            <a:pPr>
              <a:spcBef>
                <a:spcPts val="0"/>
              </a:spcBef>
              <a:buFont typeface="Wingdings" charset="2"/>
              <a:buChar char="§"/>
            </a:pPr>
            <a:endParaRPr lang="en-US" sz="2800" dirty="0">
              <a:latin typeface="Arial" panose="020B0604020202020204" pitchFamily="34" charset="0"/>
              <a:cs typeface="Arial" panose="020B0604020202020204" pitchFamily="34" charset="0"/>
            </a:endParaRPr>
          </a:p>
          <a:p>
            <a:pPr marL="0" indent="0">
              <a:spcBef>
                <a:spcPts val="0"/>
              </a:spcBef>
              <a:buNone/>
            </a:pPr>
            <a:r>
              <a:rPr lang="en-US" sz="2800" dirty="0">
                <a:latin typeface="Arial" panose="020B0604020202020204" pitchFamily="34" charset="0"/>
                <a:cs typeface="Arial" panose="020B0604020202020204" pitchFamily="34" charset="0"/>
              </a:rPr>
              <a:t>                </a:t>
            </a:r>
            <a:r>
              <a:rPr lang="en-US" sz="2800" dirty="0">
                <a:solidFill>
                  <a:srgbClr val="C00000"/>
                </a:solidFill>
                <a:latin typeface="Arial" panose="020B0604020202020204" pitchFamily="34" charset="0"/>
                <a:cs typeface="Arial" panose="020B0604020202020204" pitchFamily="34" charset="0"/>
              </a:rPr>
              <a:t>WisconsinHealthLiteracy.org</a:t>
            </a:r>
          </a:p>
        </p:txBody>
      </p:sp>
    </p:spTree>
    <p:extLst>
      <p:ext uri="{BB962C8B-B14F-4D97-AF65-F5344CB8AC3E}">
        <p14:creationId xmlns:p14="http://schemas.microsoft.com/office/powerpoint/2010/main" val="193643379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914400" y="471747"/>
            <a:ext cx="7315200" cy="938589"/>
          </a:xfrm>
        </p:spPr>
        <p:txBody>
          <a:bodyPr/>
          <a:lstStyle/>
          <a:p>
            <a:r>
              <a:rPr lang="en-US" dirty="0" smtClean="0"/>
              <a:t>Wisconsin Health Literacy</a:t>
            </a:r>
            <a:endParaRPr lang="en-US" dirty="0"/>
          </a:p>
        </p:txBody>
      </p:sp>
      <p:pic>
        <p:nvPicPr>
          <p:cNvPr id="5" name="Content Placeholder 7"/>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bwMode="auto">
          <a:xfrm rot="5400000">
            <a:off x="207254" y="1799918"/>
            <a:ext cx="2669467" cy="2002100"/>
          </a:xfrm>
          <a:prstGeom prst="rect">
            <a:avLst/>
          </a:prstGeom>
          <a:solidFill>
            <a:srgbClr val="FFFFFF">
              <a:shade val="85000"/>
            </a:srgbClr>
          </a:solidFill>
          <a:ln w="57150">
            <a:solidFill>
              <a:srgbClr val="001286"/>
            </a:solidFill>
            <a:miter lim="800000"/>
            <a:headEnd/>
            <a:tailEnd/>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pic>
        <p:nvPicPr>
          <p:cNvPr id="8" name="Content Placeholder 7"/>
          <p:cNvPicPr>
            <a:picLocks noGrp="1" noChangeAspect="1"/>
          </p:cNvPicPr>
          <p:nvPr>
            <p:ph sz="half" idx="13"/>
          </p:nvPr>
        </p:nvPicPr>
        <p:blipFill>
          <a:blip r:embed="rId4" cstate="email">
            <a:extLst>
              <a:ext uri="{28A0092B-C50C-407E-A947-70E740481C1C}">
                <a14:useLocalDpi xmlns:a14="http://schemas.microsoft.com/office/drawing/2010/main" val="0"/>
              </a:ext>
            </a:extLst>
          </a:blip>
          <a:stretch>
            <a:fillRect/>
          </a:stretch>
        </p:blipFill>
        <p:spPr>
          <a:xfrm>
            <a:off x="1742561" y="3762726"/>
            <a:ext cx="3054363" cy="2290771"/>
          </a:xfrm>
          <a:prstGeom prst="rect">
            <a:avLst/>
          </a:prstGeom>
          <a:ln w="57150">
            <a:solidFill>
              <a:srgbClr val="001286"/>
            </a:solidFill>
          </a:ln>
          <a:effectLst>
            <a:outerShdw blurRad="292100" dist="139700" dir="2700000" algn="tl" rotWithShape="0">
              <a:srgbClr val="333333">
                <a:alpha val="65000"/>
              </a:srgbClr>
            </a:outerShdw>
          </a:effectLst>
        </p:spPr>
      </p:pic>
      <p:pic>
        <p:nvPicPr>
          <p:cNvPr id="9" name="Content Placeholder 6"/>
          <p:cNvPicPr>
            <a:picLocks noChangeAspect="1"/>
          </p:cNvPicPr>
          <p:nvPr/>
        </p:nvPicPr>
        <p:blipFill>
          <a:blip r:embed="rId5" cstate="email">
            <a:extLst>
              <a:ext uri="{28A0092B-C50C-407E-A947-70E740481C1C}">
                <a14:useLocalDpi xmlns:a14="http://schemas.microsoft.com/office/drawing/2010/main" val="0"/>
              </a:ext>
            </a:extLst>
          </a:blip>
          <a:stretch>
            <a:fillRect/>
          </a:stretch>
        </p:blipFill>
        <p:spPr bwMode="auto">
          <a:xfrm>
            <a:off x="3524840" y="1466234"/>
            <a:ext cx="3732374" cy="2488249"/>
          </a:xfrm>
          <a:prstGeom prst="rect">
            <a:avLst/>
          </a:prstGeom>
          <a:ln w="57150">
            <a:solidFill>
              <a:srgbClr val="001286"/>
            </a:solidFill>
            <a:miter lim="800000"/>
            <a:headEnd/>
            <a:tailEnd/>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6" name="Content Placeholder 6"/>
          <p:cNvPicPr>
            <a:picLocks noChangeAspect="1"/>
          </p:cNvPicPr>
          <p:nvPr/>
        </p:nvPicPr>
        <p:blipFill>
          <a:blip r:embed="rId6" cstate="email">
            <a:extLst>
              <a:ext uri="{28A0092B-C50C-407E-A947-70E740481C1C}">
                <a14:useLocalDpi xmlns:a14="http://schemas.microsoft.com/office/drawing/2010/main" val="0"/>
              </a:ext>
            </a:extLst>
          </a:blip>
          <a:stretch>
            <a:fillRect/>
          </a:stretch>
        </p:blipFill>
        <p:spPr bwMode="auto">
          <a:xfrm>
            <a:off x="5660739" y="3663612"/>
            <a:ext cx="3084259" cy="2313194"/>
          </a:xfrm>
          <a:prstGeom prst="rect">
            <a:avLst/>
          </a:prstGeom>
          <a:ln w="57150">
            <a:solidFill>
              <a:srgbClr val="001286"/>
            </a:solidFill>
            <a:miter lim="800000"/>
            <a:headEnd/>
            <a:tailEnd/>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3621480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PQuestion"/>
          <p:cNvSpPr>
            <a:spLocks noGrp="1" noChangeArrowheads="1"/>
          </p:cNvSpPr>
          <p:nvPr>
            <p:ph type="title"/>
          </p:nvPr>
        </p:nvSpPr>
        <p:spPr>
          <a:xfrm>
            <a:off x="546802" y="567811"/>
            <a:ext cx="8229600" cy="1521339"/>
          </a:xfrm>
        </p:spPr>
        <p:txBody>
          <a:bodyPr>
            <a:noAutofit/>
          </a:bodyPr>
          <a:lstStyle/>
          <a:p>
            <a:r>
              <a:rPr lang="en-US" altLang="en-US" sz="3600" dirty="0" smtClean="0"/>
              <a:t>Which of the following is the single strongest predictor of an individual’s health status? </a:t>
            </a:r>
          </a:p>
        </p:txBody>
      </p:sp>
      <p:sp>
        <p:nvSpPr>
          <p:cNvPr id="25604" name="TPAnswers"/>
          <p:cNvSpPr>
            <a:spLocks noGrp="1" noChangeArrowheads="1"/>
          </p:cNvSpPr>
          <p:nvPr>
            <p:ph idx="1"/>
            <p:custDataLst>
              <p:tags r:id="rId2"/>
            </p:custDataLst>
          </p:nvPr>
        </p:nvSpPr>
        <p:spPr>
          <a:xfrm>
            <a:off x="677618" y="2462212"/>
            <a:ext cx="4789731" cy="3521075"/>
          </a:xfrm>
        </p:spPr>
        <p:txBody>
          <a:bodyPr>
            <a:normAutofit/>
          </a:bodyPr>
          <a:lstStyle/>
          <a:p>
            <a:pPr marL="0" indent="0">
              <a:buNone/>
            </a:pPr>
            <a:r>
              <a:rPr lang="en-US" altLang="en-US" sz="2800" dirty="0" smtClean="0"/>
              <a:t>1. Age</a:t>
            </a:r>
          </a:p>
          <a:p>
            <a:pPr marL="0" indent="0">
              <a:buNone/>
            </a:pPr>
            <a:r>
              <a:rPr lang="en-US" altLang="en-US" sz="2800" dirty="0" smtClean="0"/>
              <a:t>2. Income</a:t>
            </a:r>
          </a:p>
          <a:p>
            <a:pPr marL="0" indent="0">
              <a:buNone/>
            </a:pPr>
            <a:r>
              <a:rPr lang="en-US" altLang="en-US" sz="2800" dirty="0" smtClean="0"/>
              <a:t>3. Literacy Skills</a:t>
            </a:r>
          </a:p>
          <a:p>
            <a:pPr marL="0" indent="0">
              <a:buNone/>
            </a:pPr>
            <a:r>
              <a:rPr lang="en-US" altLang="en-US" sz="2800" dirty="0" smtClean="0"/>
              <a:t>4. Employment status</a:t>
            </a:r>
          </a:p>
          <a:p>
            <a:pPr marL="0" indent="0">
              <a:buNone/>
            </a:pPr>
            <a:r>
              <a:rPr lang="en-US" altLang="en-US" sz="2800" dirty="0" smtClean="0"/>
              <a:t>5. Education Level</a:t>
            </a:r>
          </a:p>
          <a:p>
            <a:pPr marL="0" indent="0">
              <a:buNone/>
            </a:pPr>
            <a:r>
              <a:rPr lang="en-US" altLang="en-US" sz="2800" dirty="0" smtClean="0"/>
              <a:t>6. Racial or ethnic group</a:t>
            </a:r>
          </a:p>
        </p:txBody>
      </p:sp>
      <p:grpSp>
        <p:nvGrpSpPr>
          <p:cNvPr id="2" name="Countdown" hidden="1"/>
          <p:cNvGrpSpPr>
            <a:grpSpLocks/>
          </p:cNvGrpSpPr>
          <p:nvPr>
            <p:custDataLst>
              <p:tags r:id="rId3"/>
            </p:custDataLst>
          </p:nvPr>
        </p:nvGrpSpPr>
        <p:grpSpPr bwMode="auto">
          <a:xfrm>
            <a:off x="7823200" y="1492250"/>
            <a:ext cx="1193800" cy="4406900"/>
            <a:chOff x="5024" y="824"/>
            <a:chExt cx="752" cy="2776"/>
          </a:xfrm>
        </p:grpSpPr>
        <p:sp>
          <p:nvSpPr>
            <p:cNvPr id="25607" name="CDLine" hidden="1"/>
            <p:cNvSpPr>
              <a:spLocks noChangeShapeType="1"/>
            </p:cNvSpPr>
            <p:nvPr/>
          </p:nvSpPr>
          <p:spPr bwMode="auto">
            <a:xfrm>
              <a:off x="5400" y="1200"/>
              <a:ext cx="0" cy="2400"/>
            </a:xfrm>
            <a:prstGeom prst="line">
              <a:avLst/>
            </a:prstGeom>
            <a:noFill/>
            <a:ln w="635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solidFill>
                  <a:prstClr val="black"/>
                </a:solidFill>
              </a:endParaRPr>
            </a:p>
          </p:txBody>
        </p:sp>
        <p:sp>
          <p:nvSpPr>
            <p:cNvPr id="25608" name="CDBall" hidden="1"/>
            <p:cNvSpPr>
              <a:spLocks noChangeArrowheads="1"/>
            </p:cNvSpPr>
            <p:nvPr/>
          </p:nvSpPr>
          <p:spPr bwMode="auto">
            <a:xfrm>
              <a:off x="5024" y="824"/>
              <a:ext cx="752" cy="752"/>
            </a:xfrm>
            <a:prstGeom prst="star24">
              <a:avLst>
                <a:gd name="adj" fmla="val 37500"/>
              </a:avLst>
            </a:prstGeom>
            <a:gradFill rotWithShape="0">
              <a:gsLst>
                <a:gs pos="0">
                  <a:schemeClr val="accent1"/>
                </a:gs>
                <a:gs pos="100000">
                  <a:schemeClr val="folHlink"/>
                </a:gs>
              </a:gsLst>
              <a:path path="shape">
                <a:fillToRect l="50000" t="50000" r="50000" b="50000"/>
              </a:path>
            </a:gradFill>
            <a:ln w="9525">
              <a:solidFill>
                <a:schemeClr val="tx1"/>
              </a:solidFill>
              <a:miter lim="800000"/>
              <a:headEnd/>
              <a:tailEnd/>
            </a:ln>
          </p:spPr>
          <p:txBody>
            <a:bodyPr wrap="none" anchor="ctr"/>
            <a:lstStyle>
              <a:lvl1pPr eaLnBrk="0" hangingPunct="0">
                <a:spcBef>
                  <a:spcPct val="20000"/>
                </a:spcBef>
                <a:buClr>
                  <a:schemeClr val="folHlink"/>
                </a:buClr>
                <a:buSzPct val="90000"/>
                <a:buFont typeface="Wingdings" pitchFamily="2" charset="2"/>
                <a:buChar char="n"/>
                <a:defRPr sz="2800">
                  <a:solidFill>
                    <a:schemeClr val="tx1"/>
                  </a:solidFill>
                  <a:latin typeface="Arial" charset="0"/>
                </a:defRPr>
              </a:lvl1pPr>
              <a:lvl2pPr marL="742950" indent="-285750" eaLnBrk="0" hangingPunct="0">
                <a:spcBef>
                  <a:spcPct val="20000"/>
                </a:spcBef>
                <a:buClr>
                  <a:schemeClr val="accent1"/>
                </a:buClr>
                <a:buSzPct val="75000"/>
                <a:buFont typeface="Wingdings" pitchFamily="2" charset="2"/>
                <a:buChar char="n"/>
                <a:defRPr sz="2600">
                  <a:solidFill>
                    <a:schemeClr val="tx1"/>
                  </a:solidFill>
                  <a:latin typeface="Arial" charset="0"/>
                </a:defRPr>
              </a:lvl2pPr>
              <a:lvl3pPr marL="1143000" indent="-228600" eaLnBrk="0" hangingPunct="0">
                <a:spcBef>
                  <a:spcPct val="20000"/>
                </a:spcBef>
                <a:buClr>
                  <a:schemeClr val="folHlink"/>
                </a:buClr>
                <a:buSzPct val="55000"/>
                <a:buFont typeface="Wingdings" pitchFamily="2" charset="2"/>
                <a:buChar char="n"/>
                <a:defRPr sz="2300">
                  <a:solidFill>
                    <a:schemeClr val="tx1"/>
                  </a:solidFill>
                  <a:latin typeface="Arial" charset="0"/>
                </a:defRPr>
              </a:lvl3pPr>
              <a:lvl4pPr marL="1600200" indent="-228600" eaLnBrk="0" hangingPunct="0">
                <a:spcBef>
                  <a:spcPct val="20000"/>
                </a:spcBef>
                <a:buClr>
                  <a:schemeClr val="accent1"/>
                </a:buClr>
                <a:buFont typeface="Wingdings" pitchFamily="2" charset="2"/>
                <a:buChar char="§"/>
                <a:defRPr sz="2000">
                  <a:solidFill>
                    <a:schemeClr val="tx1"/>
                  </a:solidFill>
                  <a:latin typeface="Arial" charset="0"/>
                </a:defRPr>
              </a:lvl4pPr>
              <a:lvl5pPr marL="2057400" indent="-228600" eaLnBrk="0" hangingPunct="0">
                <a:spcBef>
                  <a:spcPct val="20000"/>
                </a:spcBef>
                <a:buClr>
                  <a:schemeClr val="accent1"/>
                </a:buClr>
                <a:buFont typeface="Wingdings" pitchFamily="2" charset="2"/>
                <a:buChar char="§"/>
                <a:defRPr sz="2000">
                  <a:solidFill>
                    <a:schemeClr val="tx1"/>
                  </a:solidFill>
                  <a:latin typeface="Arial" charset="0"/>
                </a:defRPr>
              </a:lvl5pPr>
              <a:lvl6pPr marL="2514600" indent="-228600" eaLnBrk="0" fontAlgn="base" hangingPunct="0">
                <a:spcBef>
                  <a:spcPct val="20000"/>
                </a:spcBef>
                <a:spcAft>
                  <a:spcPct val="0"/>
                </a:spcAft>
                <a:buClr>
                  <a:schemeClr val="accent1"/>
                </a:buClr>
                <a:buFont typeface="Wingdings" pitchFamily="2" charset="2"/>
                <a:buChar char="§"/>
                <a:defRPr sz="2000">
                  <a:solidFill>
                    <a:schemeClr val="tx1"/>
                  </a:solidFill>
                  <a:latin typeface="Arial" charset="0"/>
                </a:defRPr>
              </a:lvl6pPr>
              <a:lvl7pPr marL="2971800" indent="-228600" eaLnBrk="0" fontAlgn="base" hangingPunct="0">
                <a:spcBef>
                  <a:spcPct val="20000"/>
                </a:spcBef>
                <a:spcAft>
                  <a:spcPct val="0"/>
                </a:spcAft>
                <a:buClr>
                  <a:schemeClr val="accent1"/>
                </a:buClr>
                <a:buFont typeface="Wingdings" pitchFamily="2" charset="2"/>
                <a:buChar char="§"/>
                <a:defRPr sz="2000">
                  <a:solidFill>
                    <a:schemeClr val="tx1"/>
                  </a:solidFill>
                  <a:latin typeface="Arial" charset="0"/>
                </a:defRPr>
              </a:lvl7pPr>
              <a:lvl8pPr marL="3429000" indent="-228600" eaLnBrk="0" fontAlgn="base" hangingPunct="0">
                <a:spcBef>
                  <a:spcPct val="20000"/>
                </a:spcBef>
                <a:spcAft>
                  <a:spcPct val="0"/>
                </a:spcAft>
                <a:buClr>
                  <a:schemeClr val="accent1"/>
                </a:buClr>
                <a:buFont typeface="Wingdings" pitchFamily="2" charset="2"/>
                <a:buChar char="§"/>
                <a:defRPr sz="2000">
                  <a:solidFill>
                    <a:schemeClr val="tx1"/>
                  </a:solidFill>
                  <a:latin typeface="Arial" charset="0"/>
                </a:defRPr>
              </a:lvl8pPr>
              <a:lvl9pPr marL="3886200" indent="-228600" eaLnBrk="0" fontAlgn="base" hangingPunct="0">
                <a:spcBef>
                  <a:spcPct val="20000"/>
                </a:spcBef>
                <a:spcAft>
                  <a:spcPct val="0"/>
                </a:spcAft>
                <a:buClr>
                  <a:schemeClr val="accent1"/>
                </a:buClr>
                <a:buFont typeface="Wingdings" pitchFamily="2" charset="2"/>
                <a:buChar char="§"/>
                <a:defRPr sz="2000">
                  <a:solidFill>
                    <a:schemeClr val="tx1"/>
                  </a:solidFill>
                  <a:latin typeface="Arial" charset="0"/>
                </a:defRPr>
              </a:lvl9pPr>
            </a:lstStyle>
            <a:p>
              <a:pPr algn="ctr" eaLnBrk="1" hangingPunct="1">
                <a:spcBef>
                  <a:spcPct val="0"/>
                </a:spcBef>
                <a:buClrTx/>
                <a:buSzTx/>
                <a:buFontTx/>
                <a:buNone/>
              </a:pPr>
              <a:r>
                <a:rPr lang="en-US" altLang="en-US" sz="1800" b="1">
                  <a:solidFill>
                    <a:prstClr val="black"/>
                  </a:solidFill>
                  <a:latin typeface="Tahoma" charset="0"/>
                </a:rPr>
                <a:t>8</a:t>
              </a:r>
            </a:p>
          </p:txBody>
        </p:sp>
      </p:grpSp>
      <p:sp>
        <p:nvSpPr>
          <p:cNvPr id="3" name="Rounded Rectangle 2"/>
          <p:cNvSpPr/>
          <p:nvPr/>
        </p:nvSpPr>
        <p:spPr>
          <a:xfrm>
            <a:off x="677618" y="3439476"/>
            <a:ext cx="2762812" cy="600075"/>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aphicFrame>
        <p:nvGraphicFramePr>
          <p:cNvPr id="6" name="Chart 5"/>
          <p:cNvGraphicFramePr/>
          <p:nvPr>
            <p:extLst/>
          </p:nvPr>
        </p:nvGraphicFramePr>
        <p:xfrm>
          <a:off x="4760594" y="1852930"/>
          <a:ext cx="3440430" cy="4064000"/>
        </p:xfrm>
        <a:graphic>
          <a:graphicData uri="http://schemas.openxmlformats.org/drawingml/2006/chart">
            <c:chart xmlns:c="http://schemas.openxmlformats.org/drawingml/2006/chart" xmlns:r="http://schemas.openxmlformats.org/officeDocument/2006/relationships" r:id="rId6"/>
          </a:graphicData>
        </a:graphic>
      </p:graphicFrame>
    </p:spTree>
    <p:custDataLst>
      <p:tags r:id="rId1"/>
    </p:custDataLst>
    <p:extLst>
      <p:ext uri="{BB962C8B-B14F-4D97-AF65-F5344CB8AC3E}">
        <p14:creationId xmlns:p14="http://schemas.microsoft.com/office/powerpoint/2010/main" val="429036523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2" presetClass="entr" presetSubtype="4" fill="hold" grpId="0" nodeType="click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additive="base">
                                        <p:cTn id="15" dur="500" fill="hold"/>
                                        <p:tgtEl>
                                          <p:spTgt spid="3"/>
                                        </p:tgtEl>
                                        <p:attrNameLst>
                                          <p:attrName>ppt_x</p:attrName>
                                        </p:attrNameLst>
                                      </p:cBhvr>
                                      <p:tavLst>
                                        <p:tav tm="0">
                                          <p:val>
                                            <p:strVal val="#ppt_x"/>
                                          </p:val>
                                        </p:tav>
                                        <p:tav tm="100000">
                                          <p:val>
                                            <p:strVal val="#ppt_x"/>
                                          </p:val>
                                        </p:tav>
                                      </p:tavLst>
                                    </p:anim>
                                    <p:anim calcmode="lin" valueType="num">
                                      <p:cBhvr additive="base">
                                        <p:cTn id="16"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Graphic spid="6" grpId="0">
        <p:bldAsOne/>
      </p:bldGraphic>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Rectangle 2"/>
          <p:cNvSpPr>
            <a:spLocks noGrp="1" noChangeArrowheads="1"/>
          </p:cNvSpPr>
          <p:nvPr>
            <p:ph type="title"/>
          </p:nvPr>
        </p:nvSpPr>
        <p:spPr/>
        <p:txBody>
          <a:bodyPr/>
          <a:lstStyle/>
          <a:p>
            <a:pPr eaLnBrk="1" hangingPunct="1"/>
            <a:r>
              <a:rPr lang="en-US" dirty="0">
                <a:latin typeface="Arial" charset="0"/>
              </a:rPr>
              <a:t>What is Health Literacy?</a:t>
            </a:r>
          </a:p>
        </p:txBody>
      </p:sp>
      <p:sp>
        <p:nvSpPr>
          <p:cNvPr id="26626" name="Rectangle 3"/>
          <p:cNvSpPr>
            <a:spLocks noGrp="1" noChangeArrowheads="1"/>
          </p:cNvSpPr>
          <p:nvPr>
            <p:ph idx="1"/>
          </p:nvPr>
        </p:nvSpPr>
        <p:spPr>
          <a:xfrm>
            <a:off x="494271" y="1463128"/>
            <a:ext cx="8268730" cy="4267200"/>
          </a:xfrm>
        </p:spPr>
        <p:txBody>
          <a:bodyPr/>
          <a:lstStyle/>
          <a:p>
            <a:pPr eaLnBrk="1" hangingPunct="1">
              <a:buFont typeface="Wingdings" charset="0"/>
              <a:buNone/>
            </a:pPr>
            <a:endParaRPr lang="en-US" dirty="0">
              <a:latin typeface="Arial" charset="0"/>
            </a:endParaRPr>
          </a:p>
          <a:p>
            <a:pPr>
              <a:lnSpc>
                <a:spcPct val="120000"/>
              </a:lnSpc>
              <a:buNone/>
            </a:pPr>
            <a:r>
              <a:rPr lang="en-US" b="1" dirty="0">
                <a:latin typeface="Arial" charset="0"/>
              </a:rPr>
              <a:t> “</a:t>
            </a:r>
            <a:r>
              <a:rPr lang="en-US" dirty="0">
                <a:latin typeface="Arial" charset="0"/>
              </a:rPr>
              <a:t>T</a:t>
            </a:r>
            <a:r>
              <a:rPr lang="en-US" dirty="0"/>
              <a:t>he degree to which an individual has the capacity to </a:t>
            </a:r>
            <a:r>
              <a:rPr lang="en-US" dirty="0">
                <a:solidFill>
                  <a:srgbClr val="C00000"/>
                </a:solidFill>
              </a:rPr>
              <a:t>obtain</a:t>
            </a:r>
            <a:r>
              <a:rPr lang="en-US" dirty="0"/>
              <a:t>, </a:t>
            </a:r>
            <a:r>
              <a:rPr lang="en-US" dirty="0">
                <a:solidFill>
                  <a:srgbClr val="C00000"/>
                </a:solidFill>
              </a:rPr>
              <a:t>communicate</a:t>
            </a:r>
            <a:r>
              <a:rPr lang="en-US" dirty="0"/>
              <a:t>, </a:t>
            </a:r>
            <a:r>
              <a:rPr lang="en-US" dirty="0">
                <a:solidFill>
                  <a:srgbClr val="C00000"/>
                </a:solidFill>
              </a:rPr>
              <a:t>process</a:t>
            </a:r>
            <a:r>
              <a:rPr lang="en-US" dirty="0"/>
              <a:t>, and </a:t>
            </a:r>
            <a:r>
              <a:rPr lang="en-US" dirty="0">
                <a:solidFill>
                  <a:srgbClr val="C00000"/>
                </a:solidFill>
              </a:rPr>
              <a:t>understand </a:t>
            </a:r>
            <a:r>
              <a:rPr lang="en-US" dirty="0"/>
              <a:t>basic health information and services to </a:t>
            </a:r>
            <a:r>
              <a:rPr lang="en-US" dirty="0">
                <a:solidFill>
                  <a:srgbClr val="C00000"/>
                </a:solidFill>
              </a:rPr>
              <a:t>make appropriate health decisions.</a:t>
            </a:r>
            <a:r>
              <a:rPr lang="en-US" b="1" dirty="0">
                <a:latin typeface="Arial" charset="0"/>
              </a:rPr>
              <a:t>”</a:t>
            </a:r>
          </a:p>
          <a:p>
            <a:pPr>
              <a:lnSpc>
                <a:spcPct val="120000"/>
              </a:lnSpc>
              <a:buNone/>
            </a:pPr>
            <a:r>
              <a:rPr lang="en-US" dirty="0">
                <a:latin typeface="Arial" charset="0"/>
              </a:rPr>
              <a:t>				                      -</a:t>
            </a:r>
            <a:r>
              <a:rPr lang="en-US" sz="1800" dirty="0">
                <a:latin typeface="Arial" charset="0"/>
              </a:rPr>
              <a:t>The Affordable Care Act of 2010</a:t>
            </a:r>
          </a:p>
          <a:p>
            <a:pPr eaLnBrk="1" hangingPunct="1">
              <a:lnSpc>
                <a:spcPct val="120000"/>
              </a:lnSpc>
              <a:buFont typeface="Wingdings" charset="0"/>
              <a:buNone/>
            </a:pPr>
            <a:endParaRPr lang="en-US" b="1" dirty="0">
              <a:latin typeface="Arial" charset="0"/>
            </a:endParaRPr>
          </a:p>
        </p:txBody>
      </p:sp>
    </p:spTree>
    <p:extLst>
      <p:ext uri="{BB962C8B-B14F-4D97-AF65-F5344CB8AC3E}">
        <p14:creationId xmlns:p14="http://schemas.microsoft.com/office/powerpoint/2010/main" val="294251688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Why health literacy in high school? </a:t>
            </a:r>
            <a:endParaRPr lang="en-US" dirty="0"/>
          </a:p>
        </p:txBody>
      </p:sp>
      <p:sp>
        <p:nvSpPr>
          <p:cNvPr id="3" name="Content Placeholder 2"/>
          <p:cNvSpPr>
            <a:spLocks noGrp="1"/>
          </p:cNvSpPr>
          <p:nvPr>
            <p:ph idx="1"/>
          </p:nvPr>
        </p:nvSpPr>
        <p:spPr>
          <a:xfrm>
            <a:off x="914400" y="1941382"/>
            <a:ext cx="6430296" cy="3716557"/>
          </a:xfrm>
        </p:spPr>
        <p:txBody>
          <a:bodyPr/>
          <a:lstStyle/>
          <a:p>
            <a:pPr>
              <a:spcBef>
                <a:spcPts val="1200"/>
              </a:spcBef>
              <a:spcAft>
                <a:spcPts val="600"/>
              </a:spcAft>
            </a:pPr>
            <a:r>
              <a:rPr lang="en-US" dirty="0" smtClean="0"/>
              <a:t>Can affect anyone at anytime </a:t>
            </a:r>
          </a:p>
          <a:p>
            <a:pPr>
              <a:spcBef>
                <a:spcPts val="1200"/>
              </a:spcBef>
              <a:spcAft>
                <a:spcPts val="600"/>
              </a:spcAft>
            </a:pPr>
            <a:r>
              <a:rPr lang="en-US" dirty="0" smtClean="0"/>
              <a:t>Strategies need to be in place to see improved health outcomes </a:t>
            </a:r>
          </a:p>
          <a:p>
            <a:pPr>
              <a:spcBef>
                <a:spcPts val="1200"/>
              </a:spcBef>
              <a:spcAft>
                <a:spcPts val="600"/>
              </a:spcAft>
            </a:pPr>
            <a:r>
              <a:rPr lang="en-US" dirty="0" smtClean="0"/>
              <a:t>It’s a 2-way street – patients and providers need to work together </a:t>
            </a:r>
            <a:endParaRPr lang="en-US" dirty="0"/>
          </a:p>
        </p:txBody>
      </p:sp>
      <p:pic>
        <p:nvPicPr>
          <p:cNvPr id="4" name="Picture 3"/>
          <p:cNvPicPr>
            <a:picLocks noChangeAspect="1"/>
          </p:cNvPicPr>
          <p:nvPr/>
        </p:nvPicPr>
        <p:blipFill rotWithShape="1">
          <a:blip r:embed="rId3" cstate="email">
            <a:extLst>
              <a:ext uri="{28A0092B-C50C-407E-A947-70E740481C1C}">
                <a14:useLocalDpi xmlns:a14="http://schemas.microsoft.com/office/drawing/2010/main" val="0"/>
              </a:ext>
            </a:extLst>
          </a:blip>
          <a:srcRect r="81677"/>
          <a:stretch/>
        </p:blipFill>
        <p:spPr>
          <a:xfrm>
            <a:off x="7344696" y="1689410"/>
            <a:ext cx="1675417" cy="3479180"/>
          </a:xfrm>
          <a:prstGeom prst="rect">
            <a:avLst/>
          </a:prstGeom>
        </p:spPr>
      </p:pic>
    </p:spTree>
    <p:extLst>
      <p:ext uri="{BB962C8B-B14F-4D97-AF65-F5344CB8AC3E}">
        <p14:creationId xmlns:p14="http://schemas.microsoft.com/office/powerpoint/2010/main" val="110202227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a:t>Two sides to Health Literacy</a:t>
            </a:r>
          </a:p>
        </p:txBody>
      </p:sp>
      <p:sp>
        <p:nvSpPr>
          <p:cNvPr id="3" name="Content Placeholder 2"/>
          <p:cNvSpPr>
            <a:spLocks noGrp="1"/>
          </p:cNvSpPr>
          <p:nvPr>
            <p:ph idx="1"/>
          </p:nvPr>
        </p:nvSpPr>
        <p:spPr>
          <a:xfrm>
            <a:off x="1024569" y="1567839"/>
            <a:ext cx="7315200" cy="3716557"/>
          </a:xfrm>
        </p:spPr>
        <p:txBody>
          <a:bodyPr/>
          <a:lstStyle/>
          <a:p>
            <a:r>
              <a:rPr lang="en-US" dirty="0"/>
              <a:t>A person’s ability to access, understand and use health information</a:t>
            </a:r>
            <a:br>
              <a:rPr lang="en-US" dirty="0"/>
            </a:br>
            <a:endParaRPr lang="en-US" dirty="0"/>
          </a:p>
          <a:p>
            <a:r>
              <a:rPr lang="en-US" dirty="0">
                <a:solidFill>
                  <a:srgbClr val="FF0000"/>
                </a:solidFill>
              </a:rPr>
              <a:t>The </a:t>
            </a:r>
            <a:r>
              <a:rPr lang="en-US" i="1" dirty="0">
                <a:solidFill>
                  <a:srgbClr val="FF0000"/>
                </a:solidFill>
              </a:rPr>
              <a:t>other person’s </a:t>
            </a:r>
            <a:r>
              <a:rPr lang="en-US" dirty="0">
                <a:solidFill>
                  <a:srgbClr val="FF0000"/>
                </a:solidFill>
              </a:rPr>
              <a:t>ability to clearly communicate how to access, understand and use health information for better health</a:t>
            </a:r>
            <a:r>
              <a:rPr lang="en-US" dirty="0"/>
              <a:t> </a:t>
            </a:r>
          </a:p>
        </p:txBody>
      </p:sp>
    </p:spTree>
    <p:extLst>
      <p:ext uri="{BB962C8B-B14F-4D97-AF65-F5344CB8AC3E}">
        <p14:creationId xmlns:p14="http://schemas.microsoft.com/office/powerpoint/2010/main" val="229740504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Rectangle 2"/>
          <p:cNvSpPr>
            <a:spLocks noGrp="1" noChangeArrowheads="1"/>
          </p:cNvSpPr>
          <p:nvPr>
            <p:ph type="title"/>
          </p:nvPr>
        </p:nvSpPr>
        <p:spPr/>
        <p:txBody>
          <a:bodyPr/>
          <a:lstStyle/>
          <a:p>
            <a:r>
              <a:rPr lang="en-US" smtClean="0"/>
              <a:t>Who is most at risk for low health literacy?</a:t>
            </a:r>
            <a:endParaRPr lang="en-US" dirty="0"/>
          </a:p>
        </p:txBody>
      </p:sp>
      <p:sp>
        <p:nvSpPr>
          <p:cNvPr id="43010" name="Rectangle 3"/>
          <p:cNvSpPr>
            <a:spLocks noGrp="1" noChangeArrowheads="1"/>
          </p:cNvSpPr>
          <p:nvPr>
            <p:ph type="body" idx="1"/>
          </p:nvPr>
        </p:nvSpPr>
        <p:spPr>
          <a:xfrm>
            <a:off x="914400" y="2247654"/>
            <a:ext cx="7315200" cy="3410285"/>
          </a:xfrm>
        </p:spPr>
        <p:txBody>
          <a:bodyPr/>
          <a:lstStyle/>
          <a:p>
            <a:pPr marL="0" indent="0">
              <a:buNone/>
            </a:pPr>
            <a:r>
              <a:rPr lang="en-US" dirty="0" smtClean="0"/>
              <a:t>Ethnicity/Race:</a:t>
            </a:r>
          </a:p>
          <a:p>
            <a:pPr lvl="1"/>
            <a:r>
              <a:rPr lang="en-US" dirty="0" smtClean="0"/>
              <a:t>Entire population               36%</a:t>
            </a:r>
          </a:p>
          <a:p>
            <a:pPr lvl="1"/>
            <a:r>
              <a:rPr lang="en-US" dirty="0" smtClean="0"/>
              <a:t>Caucasian                         28%</a:t>
            </a:r>
          </a:p>
          <a:p>
            <a:pPr lvl="1"/>
            <a:r>
              <a:rPr lang="en-US" dirty="0" smtClean="0"/>
              <a:t>Native American                48%</a:t>
            </a:r>
          </a:p>
          <a:p>
            <a:pPr lvl="1"/>
            <a:r>
              <a:rPr lang="en-US" dirty="0" smtClean="0"/>
              <a:t>African-American               58%</a:t>
            </a:r>
          </a:p>
          <a:p>
            <a:pPr lvl="1"/>
            <a:r>
              <a:rPr lang="en-US" dirty="0" smtClean="0"/>
              <a:t>Hispanic                             66%</a:t>
            </a:r>
            <a:endParaRPr lang="en-US" dirty="0"/>
          </a:p>
        </p:txBody>
      </p:sp>
    </p:spTree>
    <p:extLst>
      <p:ext uri="{BB962C8B-B14F-4D97-AF65-F5344CB8AC3E}">
        <p14:creationId xmlns:p14="http://schemas.microsoft.com/office/powerpoint/2010/main" val="3576492597"/>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MMCOA_EXTENDEDFILLCOLOUR" val=""/>
  <p:tag name="MMCOA_SMARTSHAPE" val="Y"/>
  <p:tag name="MMCOA_FONTSIZE_L" val="28"/>
  <p:tag name="MMCOA_FONTSIZE_M" val="21"/>
  <p:tag name="MMCOA_FONTSIZE_S" val="14"/>
  <p:tag name="MMCOA_FONTSIZE_T" val="14"/>
  <p:tag name="MMCOA_POSITION_L" val="35.875;30.125;54.375;683.875"/>
  <p:tag name="MMCOA_POSITION_M" val="35.875;30.125;54.375;683.875"/>
  <p:tag name="MMCOA_POSITION_S" val="35.875;30.125;54.375;683.875"/>
  <p:tag name="MMCOA_POSITION_T" val="35.875;30.125;54.375;683.875"/>
  <p:tag name="MMCOA_HIDEONCOLOUR" val="N"/>
  <p:tag name="MMCOA_HIDEONWHITE" val="N"/>
  <p:tag name="MMCOA_HIDEONBALLROOM" val="N"/>
  <p:tag name="MMCOA_HIDEONCLASSIC" val="N"/>
  <p:tag name="MMCOA_HIDEONTEXT" val="N"/>
  <p:tag name="MMCOA_HIDEONECO" val="N"/>
</p:tagLst>
</file>

<file path=ppt/tags/tag2.xml><?xml version="1.0" encoding="utf-8"?>
<p:tagLst xmlns:a="http://schemas.openxmlformats.org/drawingml/2006/main" xmlns:r="http://schemas.openxmlformats.org/officeDocument/2006/relationships" xmlns:p="http://schemas.openxmlformats.org/presentationml/2006/main">
  <p:tag name="MMCOA_EXTENDEDFILLCOLOUR" val=""/>
  <p:tag name="MMCOA_SMARTSHAPE" val="Y"/>
  <p:tag name="MMCOA_FONTSIZE_L" val="28"/>
  <p:tag name="MMCOA_FONTSIZE_M" val="20"/>
  <p:tag name="MMCOA_FONTSIZE_S" val="14"/>
  <p:tag name="MMCOA_FONTSIZE_T" val="14"/>
  <p:tag name="MMCOA_POSITION_L" val="35.875;100.625;392.75;684"/>
  <p:tag name="MMCOA_POSITION_M" val="35.875;100.625;392.75;684"/>
  <p:tag name="MMCOA_POSITION_S" val="35.875;100.625;392.75;684"/>
  <p:tag name="MMCOA_POSITION_T" val="35.875;100.625;392.75;684"/>
  <p:tag name="MMCOA_HIDEONCOLOUR" val="N"/>
  <p:tag name="MMCOA_HIDEONWHITE" val="N"/>
  <p:tag name="MMCOA_HIDEONBALLROOM" val="N"/>
  <p:tag name="MMCOA_HIDEONCLASSIC" val="N"/>
  <p:tag name="MMCOA_HIDEONTEXT" val="N"/>
  <p:tag name="MMCOA_HIDEONECO" val="N"/>
</p:tagLst>
</file>

<file path=ppt/tags/tag3.xml><?xml version="1.0" encoding="utf-8"?>
<p:tagLst xmlns:a="http://schemas.openxmlformats.org/drawingml/2006/main" xmlns:r="http://schemas.openxmlformats.org/officeDocument/2006/relationships" xmlns:p="http://schemas.openxmlformats.org/presentationml/2006/main">
  <p:tag name="MMCOA_EXTENDEDFILLCOLOUR" val=""/>
  <p:tag name="MMCOA_SMARTSHAPE" val="Y"/>
  <p:tag name="MMCOA_FONTSIZE_L" val="7"/>
  <p:tag name="MMCOA_FONTSIZE_M" val="7"/>
  <p:tag name="MMCOA_FONTSIZE_S" val="7"/>
  <p:tag name="MMCOA_FONTSIZE_T" val="7"/>
  <p:tag name="MMCOA_POSITION_L" val="37.625;514.5;8;228.125"/>
  <p:tag name="MMCOA_POSITION_M" val="37.625;514.5;8;228.125"/>
  <p:tag name="MMCOA_POSITION_S" val="37.625;514.5;8;228.125"/>
  <p:tag name="MMCOA_POSITION_T" val="37.625;514.5;8;228.125"/>
  <p:tag name="MMCOA_HIDEONCOLOUR" val="N"/>
  <p:tag name="MMCOA_HIDEONWHITE" val="N"/>
  <p:tag name="MMCOA_HIDEONBALLROOM" val="N"/>
  <p:tag name="MMCOA_HIDEONCLASSIC" val="Y"/>
  <p:tag name="MMCOA_HIDEONTEXT" val="Y"/>
  <p:tag name="MMCOA_HIDEONECO" val="Y"/>
</p:tagLst>
</file>

<file path=ppt/tags/tag4.xml><?xml version="1.0" encoding="utf-8"?>
<p:tagLst xmlns:a="http://schemas.openxmlformats.org/drawingml/2006/main" xmlns:r="http://schemas.openxmlformats.org/officeDocument/2006/relationships" xmlns:p="http://schemas.openxmlformats.org/presentationml/2006/main">
  <p:tag name="MMCOA_SMARTSHAPE" val="Y"/>
  <p:tag name="MMCOA_FONTSIZE_L" val="7"/>
  <p:tag name="MMCOA_FONTSIZE_M" val="7"/>
  <p:tag name="MMCOA_FONTSIZE_S" val="7"/>
  <p:tag name="MMCOA_FONTSIZE_T" val="7"/>
  <p:tag name="MMCOA_POSITION_L" val="335.625;514.5;8.375;85"/>
  <p:tag name="MMCOA_POSITION_M" val="335.625;514.5;8.375;85"/>
  <p:tag name="MMCOA_POSITION_S" val="335.625;514.5;8.375;85"/>
  <p:tag name="MMCOA_POSITION_T" val="335.625;514.5;8.375;85"/>
  <p:tag name="MMCOA_HIDEONCOLOUR" val="N"/>
  <p:tag name="MMCOA_HIDEONWHITE" val="N"/>
  <p:tag name="MMCOA_HIDEONBALLROOM" val="Y"/>
  <p:tag name="MMCOA_HIDEONCLASSIC" val="Y"/>
  <p:tag name="MMCOA_HIDEONTEXT" val="Y"/>
  <p:tag name="MMCOA_HIDEONECO" val="Y"/>
</p:tagLst>
</file>

<file path=ppt/tags/tag5.xml><?xml version="1.0" encoding="utf-8"?>
<p:tagLst xmlns:a="http://schemas.openxmlformats.org/drawingml/2006/main" xmlns:r="http://schemas.openxmlformats.org/officeDocument/2006/relationships" xmlns:p="http://schemas.openxmlformats.org/presentationml/2006/main">
  <p:tag name="SLIDEGUID" val="C545AB8219884BCCA15EA180D80E1A48"/>
  <p:tag name="SLIDEID" val="C545AB8219884BCCA15EA180D80E1A48"/>
  <p:tag name="SLIDEORDER" val="1"/>
  <p:tag name="SLIDETYPE" val="Q"/>
  <p:tag name="DEMOGRAPHIC" val="False"/>
  <p:tag name="TEAMASSIGN" val="False"/>
  <p:tag name="SPEEDSCORING" val="False"/>
  <p:tag name="CORRECTPOINTVALUE" val="100"/>
  <p:tag name="INCORRECTPOINTVALUE" val="0"/>
  <p:tag name="ZEROBASED" val="False"/>
  <p:tag name="DELIMITERS" val="3.1"/>
  <p:tag name="VALUEFORMAT" val="0%"/>
  <p:tag name="QUESTIONALIAS" val="How many adults in Wisconsin are not in school and do not have a high school diploma? "/>
  <p:tag name="ANSWERSALIAS" val="232,000|smicln|386,000|smicln|578,000|smicln|786,000"/>
  <p:tag name="COUNTDOWNSECONDS" val="8"/>
  <p:tag name="VALUES" val="Incorrect|smicln|Incorrect|smicln|Incorrect|smicln|Correct"/>
</p:tagLst>
</file>

<file path=ppt/tags/tag6.xml><?xml version="1.0" encoding="utf-8"?>
<p:tagLst xmlns:a="http://schemas.openxmlformats.org/drawingml/2006/main" xmlns:r="http://schemas.openxmlformats.org/officeDocument/2006/relationships" xmlns:p="http://schemas.openxmlformats.org/presentationml/2006/main">
  <p:tag name="ANSWERBULLETS" val="3"/>
  <p:tag name="OLDNUMANSWERS" val="4"/>
  <p:tag name="TEXTLENGTH" val="34"/>
  <p:tag name="FONTSIZE" val="28"/>
  <p:tag name="BULLETTYPE" val="ppBulletArabicPeriod"/>
  <p:tag name="ANSWERTEXT" val="232,000&#10;386,000&#10;578,000&#10;786,000"/>
</p:tagLst>
</file>

<file path=ppt/tags/tag7.xml><?xml version="1.0" encoding="utf-8"?>
<p:tagLst xmlns:a="http://schemas.openxmlformats.org/drawingml/2006/main" xmlns:r="http://schemas.openxmlformats.org/officeDocument/2006/relationships" xmlns:p="http://schemas.openxmlformats.org/presentationml/2006/main">
  <p:tag name="CDTYPE" val="Style_BallDrop"/>
  <p:tag name="STYLE" val="0"/>
  <p:tag name="CDTIMELEFT" val="8"/>
</p:tagLst>
</file>

<file path=ppt/theme/theme1.xml><?xml version="1.0" encoding="utf-8"?>
<a:theme xmlns:a="http://schemas.openxmlformats.org/drawingml/2006/main" name="blank">
  <a:themeElements>
    <a:clrScheme name="Oliver Wyman">
      <a:dk1>
        <a:srgbClr val="000000"/>
      </a:dk1>
      <a:lt1>
        <a:srgbClr val="FFFFFF"/>
      </a:lt1>
      <a:dk2>
        <a:srgbClr val="002C77"/>
      </a:dk2>
      <a:lt2>
        <a:srgbClr val="FFFFFF"/>
      </a:lt2>
      <a:accent1>
        <a:srgbClr val="008AB3"/>
      </a:accent1>
      <a:accent2>
        <a:srgbClr val="9DE0ED"/>
      </a:accent2>
      <a:accent3>
        <a:srgbClr val="606060"/>
      </a:accent3>
      <a:accent4>
        <a:srgbClr val="BFBFBF"/>
      </a:accent4>
      <a:accent5>
        <a:srgbClr val="E29815"/>
      </a:accent5>
      <a:accent6>
        <a:srgbClr val="FFCF89"/>
      </a:accent6>
      <a:hlink>
        <a:srgbClr val="5B5B5B"/>
      </a:hlink>
      <a:folHlink>
        <a:srgbClr val="BFBFBF"/>
      </a:folHlink>
    </a:clrScheme>
    <a:fontScheme name="Oliver Wyman">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liver Wyman">
      <a:fillStyleLst>
        <a:solidFill>
          <a:schemeClr val="phClr"/>
        </a:solidFill>
        <a:solidFill>
          <a:schemeClr val="phClr">
            <a:tint val="0"/>
          </a:schemeClr>
        </a:solidFill>
        <a:solidFill>
          <a:schemeClr val="phClr"/>
        </a:solidFill>
      </a:fillStyleLst>
      <a:lnStyleLst>
        <a:ln w="9525" cap="flat" cmpd="sng" algn="ctr">
          <a:solidFill>
            <a:schemeClr val="phClr">
              <a:satMod val="105000"/>
            </a:schemeClr>
          </a:solidFill>
          <a:prstDash val="solid"/>
        </a:ln>
        <a:ln w="9525" cap="flat" cmpd="sng" algn="ctr">
          <a:solidFill>
            <a:schemeClr val="phClr"/>
          </a:solidFill>
          <a:prstDash val="solid"/>
        </a:ln>
        <a:ln w="9525" cap="flat" cmpd="sng" algn="ctr">
          <a:solidFill>
            <a:schemeClr val="phClr"/>
          </a:solidFill>
          <a:prstDash val="solid"/>
        </a:ln>
      </a:lnStyleLst>
      <a:effectStyleLst>
        <a:effectStyle>
          <a:effectLst/>
        </a:effectStyle>
        <a:effectStyle>
          <a:effectLst/>
        </a:effectStyle>
        <a:effectStyle>
          <a:effectLst>
            <a:reflection blurRad="12700" stA="26000" endPos="28000" dist="38100" dir="5400000" sy="-100000" rotWithShape="0"/>
          </a:effectLst>
        </a:effectStyle>
      </a:effectStyleLst>
      <a:bgFillStyleLst>
        <a:solidFill>
          <a:schemeClr val="phClr"/>
        </a:solidFill>
        <a:solidFill>
          <a:schemeClr val="phClr">
            <a:tint val="95000"/>
          </a:schemeClr>
        </a:solidFill>
        <a:gradFill rotWithShape="1">
          <a:gsLst>
            <a:gs pos="0">
              <a:schemeClr val="phClr">
                <a:tint val="100000"/>
                <a:shade val="60000"/>
                <a:satMod val="300000"/>
              </a:schemeClr>
            </a:gs>
            <a:gs pos="30000">
              <a:schemeClr val="phClr">
                <a:shade val="80000"/>
                <a:satMod val="230000"/>
              </a:schemeClr>
            </a:gs>
            <a:gs pos="100000">
              <a:schemeClr val="phClr">
                <a:tint val="97000"/>
                <a:shade val="100000"/>
                <a:satMod val="220000"/>
              </a:schemeClr>
            </a:gs>
          </a:gsLst>
          <a:lin ang="16200000" scaled="0"/>
        </a:gradFill>
      </a:bgFillStyleLst>
    </a:fmtScheme>
  </a:themeElements>
  <a:objectDefaults>
    <a:spDef>
      <a:spPr>
        <a:solidFill>
          <a:schemeClr val="bg1"/>
        </a:solidFill>
        <a:ln w="9525">
          <a:solidFill>
            <a:schemeClr val="accent3"/>
          </a:solidFill>
        </a:ln>
      </a:spPr>
      <a:bodyPr rtlCol="0" anchor="ctr"/>
      <a:lstStyle>
        <a:defPPr algn="ctr">
          <a:lnSpc>
            <a:spcPct val="100000"/>
          </a:lnSpc>
          <a:defRPr dirty="0" err="1" smtClean="0">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accent3"/>
          </a:solidFill>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spAutoFit/>
      </a:bodyPr>
      <a:lstStyle>
        <a:defPPr algn="l">
          <a:lnSpc>
            <a:spcPct val="100000"/>
          </a:lnSpc>
          <a:defRPr dirty="0" err="1" smtClean="0"/>
        </a:defPPr>
      </a:lstStyle>
    </a:txDef>
  </a:objectDefaults>
  <a:extraClrSchemeLst/>
  <a:custClrLst>
    <a:custClr name="OW Emerald">
      <a:srgbClr val="41A441"/>
    </a:custClr>
    <a:custClr name="Light Emerald">
      <a:srgbClr val="BDDDA3"/>
    </a:custClr>
    <a:custClr name="OW Iolite">
      <a:srgbClr val="646EAC"/>
    </a:custClr>
    <a:custClr name="Light Iolite">
      <a:srgbClr val="C5CAE7"/>
    </a:custClr>
    <a:custClr name="OW Citrine">
      <a:srgbClr val="DD712C"/>
    </a:custClr>
    <a:custClr name="Light Citrine">
      <a:srgbClr val="FDCFAC"/>
    </a:custClr>
    <a:custClr name="OW Turquoise">
      <a:srgbClr val="079B84"/>
    </a:custClr>
    <a:custClr name="Light Turquoise">
      <a:srgbClr val="A8DAC9"/>
    </a:custClr>
    <a:custClr name="OW Ruby">
      <a:srgbClr val="CB225B"/>
    </a:custClr>
    <a:custClr name="Light Ruby">
      <a:srgbClr val="F8B8BC"/>
    </a:custClr>
  </a:custClrLst>
</a:theme>
</file>

<file path=ppt/theme/theme2.xml><?xml version="1.0" encoding="utf-8"?>
<a:theme xmlns:a="http://schemas.openxmlformats.org/drawingml/2006/main" name="WI Health Literacy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23949F767094EC46843C30C56BD1C5B8" ma:contentTypeVersion="12" ma:contentTypeDescription="Create a new document." ma:contentTypeScope="" ma:versionID="fad863689f834b8f73de49b894cb5167">
  <xsd:schema xmlns:xsd="http://www.w3.org/2001/XMLSchema" xmlns:xs="http://www.w3.org/2001/XMLSchema" xmlns:p="http://schemas.microsoft.com/office/2006/metadata/properties" xmlns:ns2="00f38045-9377-4ecf-bd18-bcb3b8cd830a" xmlns:ns3="d4b4ed35-4c46-4133-b1e0-74627c1c668f" targetNamespace="http://schemas.microsoft.com/office/2006/metadata/properties" ma:root="true" ma:fieldsID="ccb68ecc3eed3b8f2cb1e2c92aebd131" ns2:_="" ns3:_="">
    <xsd:import namespace="00f38045-9377-4ecf-bd18-bcb3b8cd830a"/>
    <xsd:import namespace="d4b4ed35-4c46-4133-b1e0-74627c1c668f"/>
    <xsd:element name="properties">
      <xsd:complexType>
        <xsd:sequence>
          <xsd:element name="documentManagement">
            <xsd:complexType>
              <xsd:all>
                <xsd:element ref="ns2:MediaServiceMetadata" minOccurs="0"/>
                <xsd:element ref="ns2:MediaServiceFastMetadata" minOccurs="0"/>
                <xsd:element ref="ns2:MediaServiceAutoTags" minOccurs="0"/>
                <xsd:element ref="ns3:SharedWithUsers" minOccurs="0"/>
                <xsd:element ref="ns3:SharedWithDetails" minOccurs="0"/>
                <xsd:element ref="ns2:MediaServiceDateTaken" minOccurs="0"/>
                <xsd:element ref="ns2:MediaServiceOCR" minOccurs="0"/>
                <xsd:element ref="ns2:MediaServiceLocation" minOccurs="0"/>
                <xsd:element ref="ns2:MediaServiceGenerationTime" minOccurs="0"/>
                <xsd:element ref="ns2:MediaServiceEventHashCode" minOccurs="0"/>
                <xsd:element ref="ns2:MediaServiceAutoKeyPoints" minOccurs="0"/>
                <xsd:element ref="ns2: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0f38045-9377-4ecf-bd18-bcb3b8cd830a"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DateTaken" ma:index="13" nillable="true" ma:displayName="MediaServiceDateTaken" ma:hidden="true" ma:internalName="MediaServiceDateTaken"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Location" ma:index="15" nillable="true" ma:displayName="Location" ma:internalName="MediaServiceLocation"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d4b4ed35-4c46-4133-b1e0-74627c1c668f" elementFormDefault="qualified">
    <xsd:import namespace="http://schemas.microsoft.com/office/2006/documentManagement/types"/>
    <xsd:import namespace="http://schemas.microsoft.com/office/infopath/2007/PartnerControls"/>
    <xsd:element name="SharedWithUsers" ma:index="11"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2"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885CCE8B-7EB2-4ED2-A3D0-9CE6D1D26F55}">
  <ds:schemaRefs>
    <ds:schemaRef ds:uri="http://purl.org/dc/terms/"/>
    <ds:schemaRef ds:uri="http://schemas.openxmlformats.org/package/2006/metadata/core-properties"/>
    <ds:schemaRef ds:uri="00f38045-9377-4ecf-bd18-bcb3b8cd830a"/>
    <ds:schemaRef ds:uri="http://purl.org/dc/dcmitype/"/>
    <ds:schemaRef ds:uri="http://schemas.microsoft.com/office/infopath/2007/PartnerControls"/>
    <ds:schemaRef ds:uri="http://purl.org/dc/elements/1.1/"/>
    <ds:schemaRef ds:uri="http://schemas.microsoft.com/office/2006/metadata/properties"/>
    <ds:schemaRef ds:uri="http://schemas.microsoft.com/office/2006/documentManagement/types"/>
    <ds:schemaRef ds:uri="d4b4ed35-4c46-4133-b1e0-74627c1c668f"/>
    <ds:schemaRef ds:uri="http://www.w3.org/XML/1998/namespace"/>
  </ds:schemaRefs>
</ds:datastoreItem>
</file>

<file path=customXml/itemProps2.xml><?xml version="1.0" encoding="utf-8"?>
<ds:datastoreItem xmlns:ds="http://schemas.openxmlformats.org/officeDocument/2006/customXml" ds:itemID="{D49CA860-7C55-4920-BA7E-BF0D27683B5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00f38045-9377-4ecf-bd18-bcb3b8cd830a"/>
    <ds:schemaRef ds:uri="d4b4ed35-4c46-4133-b1e0-74627c1c668f"/>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ECC7EB8F-E04C-41F4-9935-7DA39308CBCA}">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Clarity.thmx</Template>
  <TotalTime>23169</TotalTime>
  <Words>1089</Words>
  <Application>Microsoft Office PowerPoint</Application>
  <PresentationFormat>On-screen Show (4:3)</PresentationFormat>
  <Paragraphs>169</Paragraphs>
  <Slides>25</Slides>
  <Notes>14</Notes>
  <HiddenSlides>0</HiddenSlides>
  <MMClips>0</MMClips>
  <ScaleCrop>false</ScaleCrop>
  <HeadingPairs>
    <vt:vector size="6" baseType="variant">
      <vt:variant>
        <vt:lpstr>Fonts Used</vt:lpstr>
      </vt:variant>
      <vt:variant>
        <vt:i4>9</vt:i4>
      </vt:variant>
      <vt:variant>
        <vt:lpstr>Theme</vt:lpstr>
      </vt:variant>
      <vt:variant>
        <vt:i4>2</vt:i4>
      </vt:variant>
      <vt:variant>
        <vt:lpstr>Slide Titles</vt:lpstr>
      </vt:variant>
      <vt:variant>
        <vt:i4>25</vt:i4>
      </vt:variant>
    </vt:vector>
  </HeadingPairs>
  <TitlesOfParts>
    <vt:vector size="36" baseType="lpstr">
      <vt:lpstr>MS PGothic</vt:lpstr>
      <vt:lpstr>MS PGothic</vt:lpstr>
      <vt:lpstr>Arial</vt:lpstr>
      <vt:lpstr>Arial Bold</vt:lpstr>
      <vt:lpstr>Arial Narrow</vt:lpstr>
      <vt:lpstr>Calibri</vt:lpstr>
      <vt:lpstr>Futura</vt:lpstr>
      <vt:lpstr>Tahoma</vt:lpstr>
      <vt:lpstr>Wingdings</vt:lpstr>
      <vt:lpstr>blank</vt:lpstr>
      <vt:lpstr>WI Health Literacy Theme</vt:lpstr>
      <vt:lpstr>PowerPoint Presentation</vt:lpstr>
      <vt:lpstr>Special thanks to Wisconsin Department of Public Instruction</vt:lpstr>
      <vt:lpstr>Wisconsin Health Literacy</vt:lpstr>
      <vt:lpstr>Wisconsin Health Literacy</vt:lpstr>
      <vt:lpstr>Which of the following is the single strongest predictor of an individual’s health status? </vt:lpstr>
      <vt:lpstr>What is Health Literacy?</vt:lpstr>
      <vt:lpstr>Why health literacy in high school? </vt:lpstr>
      <vt:lpstr>Two sides to Health Literacy</vt:lpstr>
      <vt:lpstr>Who is most at risk for low health literacy?</vt:lpstr>
      <vt:lpstr>Who is most at risk for low health literacy?</vt:lpstr>
      <vt:lpstr>Who is most at risk for low health literacy?</vt:lpstr>
      <vt:lpstr>Health Literacy means a person is able to understand:</vt:lpstr>
      <vt:lpstr>Access on WISELearn</vt:lpstr>
      <vt:lpstr>Searching for Materials</vt:lpstr>
      <vt:lpstr>Selecting Materials</vt:lpstr>
      <vt:lpstr>Viewing Materials</vt:lpstr>
      <vt:lpstr>Downloading Materials</vt:lpstr>
      <vt:lpstr>Health Literacy 101 Standard HSF2 and HSF3</vt:lpstr>
      <vt:lpstr>Health Online: Finding Information You Can Trust Standard HSF11   </vt:lpstr>
      <vt:lpstr>Let’s Talk About Coping Standard HSF9 </vt:lpstr>
      <vt:lpstr>Let’s Talk About Medicines Standard HSF9</vt:lpstr>
      <vt:lpstr>Let’s Talk About Pain Medicines Standard HSF9 </vt:lpstr>
      <vt:lpstr>Health Literacy Resources</vt:lpstr>
      <vt:lpstr>Engagement for Special Populations</vt:lpstr>
      <vt:lpstr>Questions?</vt:lpstr>
    </vt:vector>
  </TitlesOfParts>
  <Company>Wisconsin Literacy, Inc.</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Getting to results</dc:title>
  <dc:creator>Steve Sparks</dc:creator>
  <cp:lastModifiedBy>Patrin, Christina L.   DPI</cp:lastModifiedBy>
  <cp:revision>573</cp:revision>
  <cp:lastPrinted>2016-10-17T17:19:56Z</cp:lastPrinted>
  <dcterms:created xsi:type="dcterms:W3CDTF">2012-02-22T18:38:59Z</dcterms:created>
  <dcterms:modified xsi:type="dcterms:W3CDTF">2021-02-03T18:23:08Z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0x01010023949F767094EC46843C30C56BD1C5B8</vt:lpwstr>
  </property>
</Properties>
</file>