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omments/modernComment_115_350C2FB4.xml" ContentType="application/vnd.ms-powerpoint.comments+xml"/>
  <Override PartName="/ppt/notesSlides/notesSlide5.xml" ContentType="application/vnd.openxmlformats-officedocument.presentationml.notesSlide+xml"/>
  <Override PartName="/ppt/comments/modernComment_116_2827CD5.xml" ContentType="application/vnd.ms-powerpoint.comments+xml"/>
  <Override PartName="/ppt/notesSlides/notesSlide6.xml" ContentType="application/vnd.openxmlformats-officedocument.presentationml.notesSlide+xml"/>
  <Override PartName="/ppt/comments/modernComment_10D_3970B7ED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11_90DA508C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48" r:id="rId6"/>
    <p:sldMasterId id="2147483829" r:id="rId7"/>
  </p:sldMasterIdLst>
  <p:notesMasterIdLst>
    <p:notesMasterId r:id="rId36"/>
  </p:notesMasterIdLst>
  <p:sldIdLst>
    <p:sldId id="283" r:id="rId8"/>
    <p:sldId id="284" r:id="rId9"/>
    <p:sldId id="257" r:id="rId10"/>
    <p:sldId id="281" r:id="rId11"/>
    <p:sldId id="275" r:id="rId12"/>
    <p:sldId id="259" r:id="rId13"/>
    <p:sldId id="258" r:id="rId14"/>
    <p:sldId id="260" r:id="rId15"/>
    <p:sldId id="261" r:id="rId16"/>
    <p:sldId id="286" r:id="rId17"/>
    <p:sldId id="287" r:id="rId18"/>
    <p:sldId id="263" r:id="rId19"/>
    <p:sldId id="264" r:id="rId20"/>
    <p:sldId id="274" r:id="rId21"/>
    <p:sldId id="265" r:id="rId22"/>
    <p:sldId id="266" r:id="rId23"/>
    <p:sldId id="277" r:id="rId24"/>
    <p:sldId id="267" r:id="rId25"/>
    <p:sldId id="268" r:id="rId26"/>
    <p:sldId id="278" r:id="rId27"/>
    <p:sldId id="269" r:id="rId28"/>
    <p:sldId id="279" r:id="rId29"/>
    <p:sldId id="270" r:id="rId30"/>
    <p:sldId id="280" r:id="rId31"/>
    <p:sldId id="272" r:id="rId32"/>
    <p:sldId id="282" r:id="rId33"/>
    <p:sldId id="273" r:id="rId34"/>
    <p:sldId id="27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CCB6EB-3BA5-A5C6-7289-AE78367B7311}" name="Erin Aagesen" initials="EA" userId="S::erin@wisconsinliteracy.org::4e865a9a-e048-4d25-b29b-d5086b7cfd7e" providerId="AD"/>
  <p188:author id="{9BCE39FB-7607-6E13-98F8-E0B366074CE8}" name="Jamie Kobs" initials="JK" userId="S::jamie@wisconsinliteracy.org::70c0c6ae-1e2d-49de-be27-0d241eeb59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C3A37-6240-4527-8F9A-A445F65A44E1}" v="304" dt="2023-05-11T21:26:50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8/10/relationships/authors" Target="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Aagesen" userId="4e865a9a-e048-4d25-b29b-d5086b7cfd7e" providerId="ADAL" clId="{9BAC3A37-6240-4527-8F9A-A445F65A44E1}"/>
    <pc:docChg chg="undo custSel addSld delSld modSld sldOrd">
      <pc:chgData name="Erin Aagesen" userId="4e865a9a-e048-4d25-b29b-d5086b7cfd7e" providerId="ADAL" clId="{9BAC3A37-6240-4527-8F9A-A445F65A44E1}" dt="2023-05-11T21:27:18.099" v="406" actId="14100"/>
      <pc:docMkLst>
        <pc:docMk/>
      </pc:docMkLst>
      <pc:sldChg chg="modSp mod">
        <pc:chgData name="Erin Aagesen" userId="4e865a9a-e048-4d25-b29b-d5086b7cfd7e" providerId="ADAL" clId="{9BAC3A37-6240-4527-8F9A-A445F65A44E1}" dt="2023-05-11T20:50:51.380" v="251" actId="20577"/>
        <pc:sldMkLst>
          <pc:docMk/>
          <pc:sldMk cId="4004295152" sldId="259"/>
        </pc:sldMkLst>
        <pc:spChg chg="mod">
          <ac:chgData name="Erin Aagesen" userId="4e865a9a-e048-4d25-b29b-d5086b7cfd7e" providerId="ADAL" clId="{9BAC3A37-6240-4527-8F9A-A445F65A44E1}" dt="2023-05-11T20:50:51.380" v="251" actId="20577"/>
          <ac:spMkLst>
            <pc:docMk/>
            <pc:sldMk cId="4004295152" sldId="259"/>
            <ac:spMk id="1033" creationId="{7658C59A-1CB6-3C83-2BD8-22277D845ADC}"/>
          </ac:spMkLst>
        </pc:spChg>
      </pc:sldChg>
      <pc:sldChg chg="addSp delSp modSp mod">
        <pc:chgData name="Erin Aagesen" userId="4e865a9a-e048-4d25-b29b-d5086b7cfd7e" providerId="ADAL" clId="{9BAC3A37-6240-4527-8F9A-A445F65A44E1}" dt="2023-05-11T21:22:10.804" v="363" actId="478"/>
        <pc:sldMkLst>
          <pc:docMk/>
          <pc:sldMk cId="3228106949" sldId="264"/>
        </pc:sldMkLst>
        <pc:spChg chg="mod">
          <ac:chgData name="Erin Aagesen" userId="4e865a9a-e048-4d25-b29b-d5086b7cfd7e" providerId="ADAL" clId="{9BAC3A37-6240-4527-8F9A-A445F65A44E1}" dt="2023-05-11T20:54:25.605" v="274" actId="13926"/>
          <ac:spMkLst>
            <pc:docMk/>
            <pc:sldMk cId="3228106949" sldId="264"/>
            <ac:spMk id="2" creationId="{30DF2C95-2525-A03D-4327-FA0FB2D1C672}"/>
          </ac:spMkLst>
        </pc:spChg>
        <pc:picChg chg="add del mod modCrop">
          <ac:chgData name="Erin Aagesen" userId="4e865a9a-e048-4d25-b29b-d5086b7cfd7e" providerId="ADAL" clId="{9BAC3A37-6240-4527-8F9A-A445F65A44E1}" dt="2023-05-11T21:22:10.159" v="362"/>
          <ac:picMkLst>
            <pc:docMk/>
            <pc:sldMk cId="3228106949" sldId="264"/>
            <ac:picMk id="4" creationId="{2125F74A-08B2-8196-910B-A7A83C91FC72}"/>
          </ac:picMkLst>
        </pc:picChg>
        <pc:picChg chg="del">
          <ac:chgData name="Erin Aagesen" userId="4e865a9a-e048-4d25-b29b-d5086b7cfd7e" providerId="ADAL" clId="{9BAC3A37-6240-4527-8F9A-A445F65A44E1}" dt="2023-05-11T20:51:34.424" v="252" actId="478"/>
          <ac:picMkLst>
            <pc:docMk/>
            <pc:sldMk cId="3228106949" sldId="264"/>
            <ac:picMk id="1026" creationId="{8FCADBC8-9CC3-7AAA-CFB4-B217D79C5CA2}"/>
          </ac:picMkLst>
        </pc:picChg>
        <pc:picChg chg="del">
          <ac:chgData name="Erin Aagesen" userId="4e865a9a-e048-4d25-b29b-d5086b7cfd7e" providerId="ADAL" clId="{9BAC3A37-6240-4527-8F9A-A445F65A44E1}" dt="2023-05-11T20:58:20.816" v="276" actId="478"/>
          <ac:picMkLst>
            <pc:docMk/>
            <pc:sldMk cId="3228106949" sldId="264"/>
            <ac:picMk id="1028" creationId="{52E6B067-8050-0AD4-41B8-3670EC4BEFB7}"/>
          </ac:picMkLst>
        </pc:picChg>
        <pc:picChg chg="del">
          <ac:chgData name="Erin Aagesen" userId="4e865a9a-e048-4d25-b29b-d5086b7cfd7e" providerId="ADAL" clId="{9BAC3A37-6240-4527-8F9A-A445F65A44E1}" dt="2023-05-11T20:52:16.453" v="256" actId="478"/>
          <ac:picMkLst>
            <pc:docMk/>
            <pc:sldMk cId="3228106949" sldId="264"/>
            <ac:picMk id="1030" creationId="{DCBC73DB-79FD-1FAA-6AB7-D2CFAFF8EC77}"/>
          </ac:picMkLst>
        </pc:picChg>
        <pc:picChg chg="del">
          <ac:chgData name="Erin Aagesen" userId="4e865a9a-e048-4d25-b29b-d5086b7cfd7e" providerId="ADAL" clId="{9BAC3A37-6240-4527-8F9A-A445F65A44E1}" dt="2023-05-11T21:03:26.746" v="299" actId="478"/>
          <ac:picMkLst>
            <pc:docMk/>
            <pc:sldMk cId="3228106949" sldId="264"/>
            <ac:picMk id="1034" creationId="{8D5DFAE3-FA4E-62C2-E386-F345C9F24360}"/>
          </ac:picMkLst>
        </pc:picChg>
        <pc:picChg chg="add del mod">
          <ac:chgData name="Erin Aagesen" userId="4e865a9a-e048-4d25-b29b-d5086b7cfd7e" providerId="ADAL" clId="{9BAC3A37-6240-4527-8F9A-A445F65A44E1}" dt="2023-05-11T20:54:04.142" v="273" actId="478"/>
          <ac:picMkLst>
            <pc:docMk/>
            <pc:sldMk cId="3228106949" sldId="264"/>
            <ac:picMk id="3074" creationId="{764F738F-1B22-7C27-BBBC-EBBC5E399456}"/>
          </ac:picMkLst>
        </pc:picChg>
        <pc:picChg chg="add mod">
          <ac:chgData name="Erin Aagesen" userId="4e865a9a-e048-4d25-b29b-d5086b7cfd7e" providerId="ADAL" clId="{9BAC3A37-6240-4527-8F9A-A445F65A44E1}" dt="2023-05-11T21:00:47.858" v="298" actId="167"/>
          <ac:picMkLst>
            <pc:docMk/>
            <pc:sldMk cId="3228106949" sldId="264"/>
            <ac:picMk id="6146" creationId="{B85C745F-14F4-9B77-3F37-19098016E1C6}"/>
          </ac:picMkLst>
        </pc:picChg>
        <pc:picChg chg="add del mod">
          <ac:chgData name="Erin Aagesen" userId="4e865a9a-e048-4d25-b29b-d5086b7cfd7e" providerId="ADAL" clId="{9BAC3A37-6240-4527-8F9A-A445F65A44E1}" dt="2023-05-11T21:22:10.804" v="363" actId="478"/>
          <ac:picMkLst>
            <pc:docMk/>
            <pc:sldMk cId="3228106949" sldId="264"/>
            <ac:picMk id="6148" creationId="{519558E3-6B20-6C7C-557A-CA4615A47680}"/>
          </ac:picMkLst>
        </pc:picChg>
        <pc:picChg chg="add del mod">
          <ac:chgData name="Erin Aagesen" userId="4e865a9a-e048-4d25-b29b-d5086b7cfd7e" providerId="ADAL" clId="{9BAC3A37-6240-4527-8F9A-A445F65A44E1}" dt="2023-05-11T21:00:27.167" v="294" actId="478"/>
          <ac:picMkLst>
            <pc:docMk/>
            <pc:sldMk cId="3228106949" sldId="264"/>
            <ac:picMk id="6150" creationId="{64538309-6340-2DDF-4A0A-1A624056AB59}"/>
          </ac:picMkLst>
        </pc:picChg>
        <pc:picChg chg="add mod">
          <ac:chgData name="Erin Aagesen" userId="4e865a9a-e048-4d25-b29b-d5086b7cfd7e" providerId="ADAL" clId="{9BAC3A37-6240-4527-8F9A-A445F65A44E1}" dt="2023-05-11T21:04:44.407" v="309" actId="732"/>
          <ac:picMkLst>
            <pc:docMk/>
            <pc:sldMk cId="3228106949" sldId="264"/>
            <ac:picMk id="6152" creationId="{E8E95DD2-AE1D-B95E-9C2C-83C13CA85AB4}"/>
          </ac:picMkLst>
        </pc:picChg>
        <pc:picChg chg="add mod">
          <ac:chgData name="Erin Aagesen" userId="4e865a9a-e048-4d25-b29b-d5086b7cfd7e" providerId="ADAL" clId="{9BAC3A37-6240-4527-8F9A-A445F65A44E1}" dt="2023-05-11T21:21:46.884" v="349" actId="166"/>
          <ac:picMkLst>
            <pc:docMk/>
            <pc:sldMk cId="3228106949" sldId="264"/>
            <ac:picMk id="6154" creationId="{EB5F1B19-95EE-3A46-1E70-D1EC715AC1D9}"/>
          </ac:picMkLst>
        </pc:picChg>
      </pc:sldChg>
      <pc:sldChg chg="modSp mod">
        <pc:chgData name="Erin Aagesen" userId="4e865a9a-e048-4d25-b29b-d5086b7cfd7e" providerId="ADAL" clId="{9BAC3A37-6240-4527-8F9A-A445F65A44E1}" dt="2023-05-11T21:07:28.594" v="314" actId="14100"/>
        <pc:sldMkLst>
          <pc:docMk/>
          <pc:sldMk cId="1258387611" sldId="266"/>
        </pc:sldMkLst>
        <pc:picChg chg="mod">
          <ac:chgData name="Erin Aagesen" userId="4e865a9a-e048-4d25-b29b-d5086b7cfd7e" providerId="ADAL" clId="{9BAC3A37-6240-4527-8F9A-A445F65A44E1}" dt="2023-05-11T21:07:28.594" v="314" actId="14100"/>
          <ac:picMkLst>
            <pc:docMk/>
            <pc:sldMk cId="1258387611" sldId="266"/>
            <ac:picMk id="4" creationId="{F76D9947-4BEA-3DBD-E665-9D94054F9F65}"/>
          </ac:picMkLst>
        </pc:picChg>
      </pc:sldChg>
      <pc:sldChg chg="addSp delSp modSp mod">
        <pc:chgData name="Erin Aagesen" userId="4e865a9a-e048-4d25-b29b-d5086b7cfd7e" providerId="ADAL" clId="{9BAC3A37-6240-4527-8F9A-A445F65A44E1}" dt="2023-05-11T21:14:14.215" v="320" actId="1076"/>
        <pc:sldMkLst>
          <pc:docMk/>
          <pc:sldMk cId="728964759" sldId="267"/>
        </pc:sldMkLst>
        <pc:picChg chg="del">
          <ac:chgData name="Erin Aagesen" userId="4e865a9a-e048-4d25-b29b-d5086b7cfd7e" providerId="ADAL" clId="{9BAC3A37-6240-4527-8F9A-A445F65A44E1}" dt="2023-05-11T20:27:54.733" v="66" actId="478"/>
          <ac:picMkLst>
            <pc:docMk/>
            <pc:sldMk cId="728964759" sldId="267"/>
            <ac:picMk id="2054" creationId="{C2DF986A-1864-BA0C-472C-AAD5A7A22298}"/>
          </ac:picMkLst>
        </pc:picChg>
        <pc:picChg chg="add del mod">
          <ac:chgData name="Erin Aagesen" userId="4e865a9a-e048-4d25-b29b-d5086b7cfd7e" providerId="ADAL" clId="{9BAC3A37-6240-4527-8F9A-A445F65A44E1}" dt="2023-05-11T21:07:34.937" v="315" actId="478"/>
          <ac:picMkLst>
            <pc:docMk/>
            <pc:sldMk cId="728964759" sldId="267"/>
            <ac:picMk id="3074" creationId="{F42C0409-9329-6E57-52CF-3BAFE5D7BCF1}"/>
          </ac:picMkLst>
        </pc:picChg>
        <pc:picChg chg="add del mod">
          <ac:chgData name="Erin Aagesen" userId="4e865a9a-e048-4d25-b29b-d5086b7cfd7e" providerId="ADAL" clId="{9BAC3A37-6240-4527-8F9A-A445F65A44E1}" dt="2023-05-11T21:14:06.380" v="318" actId="478"/>
          <ac:picMkLst>
            <pc:docMk/>
            <pc:sldMk cId="728964759" sldId="267"/>
            <ac:picMk id="3076" creationId="{0AC401F1-21D3-B6EC-8B55-96A64E43658B}"/>
          </ac:picMkLst>
        </pc:picChg>
        <pc:picChg chg="add mod">
          <ac:chgData name="Erin Aagesen" userId="4e865a9a-e048-4d25-b29b-d5086b7cfd7e" providerId="ADAL" clId="{9BAC3A37-6240-4527-8F9A-A445F65A44E1}" dt="2023-05-11T21:14:14.215" v="320" actId="1076"/>
          <ac:picMkLst>
            <pc:docMk/>
            <pc:sldMk cId="728964759" sldId="267"/>
            <ac:picMk id="3078" creationId="{6EBA200F-E381-B608-C8B3-B1996656055B}"/>
          </ac:picMkLst>
        </pc:picChg>
      </pc:sldChg>
      <pc:sldChg chg="modSp mod">
        <pc:chgData name="Erin Aagesen" userId="4e865a9a-e048-4d25-b29b-d5086b7cfd7e" providerId="ADAL" clId="{9BAC3A37-6240-4527-8F9A-A445F65A44E1}" dt="2023-05-11T21:14:28.042" v="322" actId="120"/>
        <pc:sldMkLst>
          <pc:docMk/>
          <pc:sldMk cId="3268436158" sldId="268"/>
        </pc:sldMkLst>
        <pc:spChg chg="mod">
          <ac:chgData name="Erin Aagesen" userId="4e865a9a-e048-4d25-b29b-d5086b7cfd7e" providerId="ADAL" clId="{9BAC3A37-6240-4527-8F9A-A445F65A44E1}" dt="2023-05-11T21:14:28.042" v="322" actId="120"/>
          <ac:spMkLst>
            <pc:docMk/>
            <pc:sldMk cId="3268436158" sldId="268"/>
            <ac:spMk id="3" creationId="{DAC8C541-68B4-C9E4-AB65-A129503042F7}"/>
          </ac:spMkLst>
        </pc:spChg>
      </pc:sldChg>
      <pc:sldChg chg="addSp delSp modSp mod modAnim addCm modCm">
        <pc:chgData name="Erin Aagesen" userId="4e865a9a-e048-4d25-b29b-d5086b7cfd7e" providerId="ADAL" clId="{9BAC3A37-6240-4527-8F9A-A445F65A44E1}" dt="2023-05-11T21:22:19.105" v="365" actId="1076"/>
        <pc:sldMkLst>
          <pc:docMk/>
          <pc:sldMk cId="963688429" sldId="269"/>
        </pc:sldMkLst>
        <pc:spChg chg="mod">
          <ac:chgData name="Erin Aagesen" userId="4e865a9a-e048-4d25-b29b-d5086b7cfd7e" providerId="ADAL" clId="{9BAC3A37-6240-4527-8F9A-A445F65A44E1}" dt="2023-05-11T20:44:05.634" v="240" actId="20577"/>
          <ac:spMkLst>
            <pc:docMk/>
            <pc:sldMk cId="963688429" sldId="269"/>
            <ac:spMk id="3" creationId="{7DC53577-0648-650C-32BD-3334A56066BD}"/>
          </ac:spMkLst>
        </pc:spChg>
        <pc:picChg chg="del">
          <ac:chgData name="Erin Aagesen" userId="4e865a9a-e048-4d25-b29b-d5086b7cfd7e" providerId="ADAL" clId="{9BAC3A37-6240-4527-8F9A-A445F65A44E1}" dt="2023-05-11T20:37:42.263" v="88" actId="478"/>
          <ac:picMkLst>
            <pc:docMk/>
            <pc:sldMk cId="963688429" sldId="269"/>
            <ac:picMk id="4" creationId="{107C37CA-06E8-389F-AC9D-78EC2DC469F2}"/>
          </ac:picMkLst>
        </pc:picChg>
        <pc:picChg chg="add del mod">
          <ac:chgData name="Erin Aagesen" userId="4e865a9a-e048-4d25-b29b-d5086b7cfd7e" providerId="ADAL" clId="{9BAC3A37-6240-4527-8F9A-A445F65A44E1}" dt="2023-05-11T21:18:48.380" v="336" actId="478"/>
          <ac:picMkLst>
            <pc:docMk/>
            <pc:sldMk cId="963688429" sldId="269"/>
            <ac:picMk id="4098" creationId="{1D6593E6-07C6-3A1A-1257-E51A42299CDC}"/>
          </ac:picMkLst>
        </pc:picChg>
        <pc:picChg chg="add mod">
          <ac:chgData name="Erin Aagesen" userId="4e865a9a-e048-4d25-b29b-d5086b7cfd7e" providerId="ADAL" clId="{9BAC3A37-6240-4527-8F9A-A445F65A44E1}" dt="2023-05-11T21:22:19.105" v="365" actId="1076"/>
          <ac:picMkLst>
            <pc:docMk/>
            <pc:sldMk cId="963688429" sldId="269"/>
            <ac:picMk id="4100" creationId="{03A92085-50C0-44B1-8399-C4563755CB6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Erin Aagesen" userId="4e865a9a-e048-4d25-b29b-d5086b7cfd7e" providerId="ADAL" clId="{9BAC3A37-6240-4527-8F9A-A445F65A44E1}" dt="2023-05-11T21:07:06.265" v="313"/>
              <pc2:cmMkLst xmlns:pc2="http://schemas.microsoft.com/office/powerpoint/2019/9/main/command">
                <pc:docMk/>
                <pc:sldMk cId="963688429" sldId="269"/>
                <pc2:cmMk id="{AAFD5EF5-7326-434F-9870-8314BD0D0E70}"/>
              </pc2:cmMkLst>
            </pc226:cmChg>
          </p:ext>
        </pc:extLst>
      </pc:sldChg>
      <pc:sldChg chg="addSp delSp modSp mod">
        <pc:chgData name="Erin Aagesen" userId="4e865a9a-e048-4d25-b29b-d5086b7cfd7e" providerId="ADAL" clId="{9BAC3A37-6240-4527-8F9A-A445F65A44E1}" dt="2023-05-11T21:18:41" v="335" actId="478"/>
        <pc:sldMkLst>
          <pc:docMk/>
          <pc:sldMk cId="3559040563" sldId="270"/>
        </pc:sldMkLst>
        <pc:picChg chg="del">
          <ac:chgData name="Erin Aagesen" userId="4e865a9a-e048-4d25-b29b-d5086b7cfd7e" providerId="ADAL" clId="{9BAC3A37-6240-4527-8F9A-A445F65A44E1}" dt="2023-05-11T20:44:31.243" v="241" actId="478"/>
          <ac:picMkLst>
            <pc:docMk/>
            <pc:sldMk cId="3559040563" sldId="270"/>
            <ac:picMk id="5" creationId="{E59059C3-B914-1F52-B8C8-21FB3F057A7E}"/>
          </ac:picMkLst>
        </pc:picChg>
        <pc:picChg chg="add del mod">
          <ac:chgData name="Erin Aagesen" userId="4e865a9a-e048-4d25-b29b-d5086b7cfd7e" providerId="ADAL" clId="{9BAC3A37-6240-4527-8F9A-A445F65A44E1}" dt="2023-05-11T21:16:54.120" v="323" actId="478"/>
          <ac:picMkLst>
            <pc:docMk/>
            <pc:sldMk cId="3559040563" sldId="270"/>
            <ac:picMk id="5122" creationId="{DB63919D-1313-1A13-0AC8-950EB2FFAA83}"/>
          </ac:picMkLst>
        </pc:picChg>
        <pc:picChg chg="add del mod">
          <ac:chgData name="Erin Aagesen" userId="4e865a9a-e048-4d25-b29b-d5086b7cfd7e" providerId="ADAL" clId="{9BAC3A37-6240-4527-8F9A-A445F65A44E1}" dt="2023-05-11T21:18:41" v="335" actId="478"/>
          <ac:picMkLst>
            <pc:docMk/>
            <pc:sldMk cId="3559040563" sldId="270"/>
            <ac:picMk id="5124" creationId="{47653FEC-140B-11B2-6965-AF1BCB7F849F}"/>
          </ac:picMkLst>
        </pc:picChg>
        <pc:picChg chg="add del mod">
          <ac:chgData name="Erin Aagesen" userId="4e865a9a-e048-4d25-b29b-d5086b7cfd7e" providerId="ADAL" clId="{9BAC3A37-6240-4527-8F9A-A445F65A44E1}" dt="2023-05-11T21:18:40.549" v="334"/>
          <ac:picMkLst>
            <pc:docMk/>
            <pc:sldMk cId="3559040563" sldId="270"/>
            <ac:picMk id="5126" creationId="{B204381C-F245-3D14-381C-BC52370294FF}"/>
          </ac:picMkLst>
        </pc:picChg>
      </pc:sldChg>
      <pc:sldChg chg="addCm">
        <pc:chgData name="Erin Aagesen" userId="4e865a9a-e048-4d25-b29b-d5086b7cfd7e" providerId="ADAL" clId="{9BAC3A37-6240-4527-8F9A-A445F65A44E1}" dt="2023-05-11T20:50:10.431" v="249"/>
        <pc:sldMkLst>
          <pc:docMk/>
          <pc:sldMk cId="2430226572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rin Aagesen" userId="4e865a9a-e048-4d25-b29b-d5086b7cfd7e" providerId="ADAL" clId="{9BAC3A37-6240-4527-8F9A-A445F65A44E1}" dt="2023-05-11T20:50:10.431" v="249"/>
              <pc2:cmMkLst xmlns:pc2="http://schemas.microsoft.com/office/powerpoint/2019/9/main/command">
                <pc:docMk/>
                <pc:sldMk cId="2430226572" sldId="273"/>
                <pc2:cmMk id="{4FE24E6B-5928-4FBE-AFC1-99FC9F9FC831}"/>
              </pc2:cmMkLst>
            </pc226:cmChg>
          </p:ext>
        </pc:extLst>
      </pc:sldChg>
      <pc:sldChg chg="addSp delSp modSp mod">
        <pc:chgData name="Erin Aagesen" userId="4e865a9a-e048-4d25-b29b-d5086b7cfd7e" providerId="ADAL" clId="{9BAC3A37-6240-4527-8F9A-A445F65A44E1}" dt="2023-05-11T21:26:50.024" v="405" actId="1076"/>
        <pc:sldMkLst>
          <pc:docMk/>
          <pc:sldMk cId="3956591964" sldId="274"/>
        </pc:sldMkLst>
        <pc:spChg chg="mod">
          <ac:chgData name="Erin Aagesen" userId="4e865a9a-e048-4d25-b29b-d5086b7cfd7e" providerId="ADAL" clId="{9BAC3A37-6240-4527-8F9A-A445F65A44E1}" dt="2023-05-11T21:26:35.163" v="404" actId="122"/>
          <ac:spMkLst>
            <pc:docMk/>
            <pc:sldMk cId="3956591964" sldId="274"/>
            <ac:spMk id="4" creationId="{1E0EBEEB-B40F-500C-57BD-0437BF7D7653}"/>
          </ac:spMkLst>
        </pc:spChg>
        <pc:picChg chg="del">
          <ac:chgData name="Erin Aagesen" userId="4e865a9a-e048-4d25-b29b-d5086b7cfd7e" providerId="ADAL" clId="{9BAC3A37-6240-4527-8F9A-A445F65A44E1}" dt="2023-05-11T20:24:50.201" v="62" actId="478"/>
          <ac:picMkLst>
            <pc:docMk/>
            <pc:sldMk cId="3956591964" sldId="274"/>
            <ac:picMk id="1026" creationId="{01332DE0-E0C3-40D7-EC64-9F616638D5CB}"/>
          </ac:picMkLst>
        </pc:picChg>
        <pc:picChg chg="add mod">
          <ac:chgData name="Erin Aagesen" userId="4e865a9a-e048-4d25-b29b-d5086b7cfd7e" providerId="ADAL" clId="{9BAC3A37-6240-4527-8F9A-A445F65A44E1}" dt="2023-05-11T21:26:50.024" v="405" actId="1076"/>
          <ac:picMkLst>
            <pc:docMk/>
            <pc:sldMk cId="3956591964" sldId="274"/>
            <ac:picMk id="2050" creationId="{14D1DEA9-A14C-74E6-C875-E527C6382502}"/>
          </ac:picMkLst>
        </pc:picChg>
        <pc:picChg chg="add mod">
          <ac:chgData name="Erin Aagesen" userId="4e865a9a-e048-4d25-b29b-d5086b7cfd7e" providerId="ADAL" clId="{9BAC3A37-6240-4527-8F9A-A445F65A44E1}" dt="2023-05-11T21:26:50.024" v="405" actId="1076"/>
          <ac:picMkLst>
            <pc:docMk/>
            <pc:sldMk cId="3956591964" sldId="274"/>
            <ac:picMk id="2052" creationId="{7BE6FD1A-1D4A-C2DB-F658-50AE55F2F699}"/>
          </ac:picMkLst>
        </pc:picChg>
        <pc:picChg chg="add mod">
          <ac:chgData name="Erin Aagesen" userId="4e865a9a-e048-4d25-b29b-d5086b7cfd7e" providerId="ADAL" clId="{9BAC3A37-6240-4527-8F9A-A445F65A44E1}" dt="2023-05-11T21:26:50.024" v="405" actId="1076"/>
          <ac:picMkLst>
            <pc:docMk/>
            <pc:sldMk cId="3956591964" sldId="274"/>
            <ac:picMk id="2054" creationId="{A222813A-DC49-1A59-B6D5-6A795335AB4C}"/>
          </ac:picMkLst>
        </pc:picChg>
      </pc:sldChg>
      <pc:sldChg chg="addCm">
        <pc:chgData name="Erin Aagesen" userId="4e865a9a-e048-4d25-b29b-d5086b7cfd7e" providerId="ADAL" clId="{9BAC3A37-6240-4527-8F9A-A445F65A44E1}" dt="2023-05-11T20:26:02.649" v="65"/>
        <pc:sldMkLst>
          <pc:docMk/>
          <pc:sldMk cId="889991092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rin Aagesen" userId="4e865a9a-e048-4d25-b29b-d5086b7cfd7e" providerId="ADAL" clId="{9BAC3A37-6240-4527-8F9A-A445F65A44E1}" dt="2023-05-11T20:26:02.649" v="65"/>
              <pc2:cmMkLst xmlns:pc2="http://schemas.microsoft.com/office/powerpoint/2019/9/main/command">
                <pc:docMk/>
                <pc:sldMk cId="889991092" sldId="277"/>
                <pc2:cmMk id="{2AE316E3-A1EF-42A5-B033-C04447A8F8B1}"/>
              </pc2:cmMkLst>
            </pc226:cmChg>
          </p:ext>
        </pc:extLst>
      </pc:sldChg>
      <pc:sldChg chg="addSp delSp modSp mod addCm modCm">
        <pc:chgData name="Erin Aagesen" userId="4e865a9a-e048-4d25-b29b-d5086b7cfd7e" providerId="ADAL" clId="{9BAC3A37-6240-4527-8F9A-A445F65A44E1}" dt="2023-05-11T20:34:41.489" v="86" actId="1076"/>
        <pc:sldMkLst>
          <pc:docMk/>
          <pc:sldMk cId="42106069" sldId="278"/>
        </pc:sldMkLst>
        <pc:picChg chg="mod">
          <ac:chgData name="Erin Aagesen" userId="4e865a9a-e048-4d25-b29b-d5086b7cfd7e" providerId="ADAL" clId="{9BAC3A37-6240-4527-8F9A-A445F65A44E1}" dt="2023-05-11T20:34:32.741" v="83" actId="1076"/>
          <ac:picMkLst>
            <pc:docMk/>
            <pc:sldMk cId="42106069" sldId="278"/>
            <ac:picMk id="4" creationId="{FC00C509-3DC2-7BE6-7853-D229279391A1}"/>
          </ac:picMkLst>
        </pc:picChg>
        <pc:picChg chg="add del mod">
          <ac:chgData name="Erin Aagesen" userId="4e865a9a-e048-4d25-b29b-d5086b7cfd7e" providerId="ADAL" clId="{9BAC3A37-6240-4527-8F9A-A445F65A44E1}" dt="2023-05-11T20:34:41.489" v="86" actId="1076"/>
          <ac:picMkLst>
            <pc:docMk/>
            <pc:sldMk cId="42106069" sldId="278"/>
            <ac:picMk id="5" creationId="{2632FDEF-FF1A-A6A8-AC51-176432B3E320}"/>
          </ac:picMkLst>
        </pc:picChg>
        <pc:picChg chg="add mod">
          <ac:chgData name="Erin Aagesen" userId="4e865a9a-e048-4d25-b29b-d5086b7cfd7e" providerId="ADAL" clId="{9BAC3A37-6240-4527-8F9A-A445F65A44E1}" dt="2023-05-11T20:34:35.276" v="84" actId="1076"/>
          <ac:picMkLst>
            <pc:docMk/>
            <pc:sldMk cId="42106069" sldId="278"/>
            <ac:picMk id="6" creationId="{756B5A73-0353-DBD3-5864-92D80EBCB7D7}"/>
          </ac:picMkLst>
        </pc:picChg>
        <pc:picChg chg="add mod">
          <ac:chgData name="Erin Aagesen" userId="4e865a9a-e048-4d25-b29b-d5086b7cfd7e" providerId="ADAL" clId="{9BAC3A37-6240-4527-8F9A-A445F65A44E1}" dt="2023-05-11T20:34:39.368" v="85" actId="1076"/>
          <ac:picMkLst>
            <pc:docMk/>
            <pc:sldMk cId="42106069" sldId="278"/>
            <ac:picMk id="8" creationId="{7BCCB58A-3810-37FE-5CB3-636CA211949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Erin Aagesen" userId="4e865a9a-e048-4d25-b29b-d5086b7cfd7e" providerId="ADAL" clId="{9BAC3A37-6240-4527-8F9A-A445F65A44E1}" dt="2023-05-11T20:34:21.752" v="80"/>
              <pc2:cmMkLst xmlns:pc2="http://schemas.microsoft.com/office/powerpoint/2019/9/main/command">
                <pc:docMk/>
                <pc:sldMk cId="42106069" sldId="278"/>
                <pc2:cmMk id="{3B404EBD-57ED-4FD5-9B2C-CFA469EF2806}"/>
              </pc2:cmMkLst>
            </pc226:cmChg>
          </p:ext>
        </pc:extLst>
      </pc:sldChg>
      <pc:sldChg chg="modSp">
        <pc:chgData name="Erin Aagesen" userId="4e865a9a-e048-4d25-b29b-d5086b7cfd7e" providerId="ADAL" clId="{9BAC3A37-6240-4527-8F9A-A445F65A44E1}" dt="2023-05-11T20:46:19.041" v="248" actId="20577"/>
        <pc:sldMkLst>
          <pc:docMk/>
          <pc:sldMk cId="3862249066" sldId="280"/>
        </pc:sldMkLst>
        <pc:spChg chg="mod">
          <ac:chgData name="Erin Aagesen" userId="4e865a9a-e048-4d25-b29b-d5086b7cfd7e" providerId="ADAL" clId="{9BAC3A37-6240-4527-8F9A-A445F65A44E1}" dt="2023-05-11T20:46:19.041" v="248" actId="20577"/>
          <ac:spMkLst>
            <pc:docMk/>
            <pc:sldMk cId="3862249066" sldId="280"/>
            <ac:spMk id="3" creationId="{E8212DD2-E66D-4C8B-3F9E-8AB46731358B}"/>
          </ac:spMkLst>
        </pc:spChg>
      </pc:sldChg>
      <pc:sldChg chg="modSp mod">
        <pc:chgData name="Erin Aagesen" userId="4e865a9a-e048-4d25-b29b-d5086b7cfd7e" providerId="ADAL" clId="{9BAC3A37-6240-4527-8F9A-A445F65A44E1}" dt="2023-05-11T18:59:54.679" v="1" actId="20577"/>
        <pc:sldMkLst>
          <pc:docMk/>
          <pc:sldMk cId="2663723599" sldId="284"/>
        </pc:sldMkLst>
        <pc:spChg chg="mod">
          <ac:chgData name="Erin Aagesen" userId="4e865a9a-e048-4d25-b29b-d5086b7cfd7e" providerId="ADAL" clId="{9BAC3A37-6240-4527-8F9A-A445F65A44E1}" dt="2023-05-11T18:59:54.679" v="1" actId="20577"/>
          <ac:spMkLst>
            <pc:docMk/>
            <pc:sldMk cId="2663723599" sldId="284"/>
            <ac:spMk id="2" creationId="{4BC9CEB2-3DD3-455B-25CD-6D808A34AD90}"/>
          </ac:spMkLst>
        </pc:spChg>
      </pc:sldChg>
      <pc:sldChg chg="del">
        <pc:chgData name="Erin Aagesen" userId="4e865a9a-e048-4d25-b29b-d5086b7cfd7e" providerId="ADAL" clId="{9BAC3A37-6240-4527-8F9A-A445F65A44E1}" dt="2023-05-11T21:06:45.743" v="312" actId="47"/>
        <pc:sldMkLst>
          <pc:docMk/>
          <pc:sldMk cId="2068415555" sldId="285"/>
        </pc:sldMkLst>
      </pc:sldChg>
      <pc:sldChg chg="addSp delSp modSp add mod ord">
        <pc:chgData name="Erin Aagesen" userId="4e865a9a-e048-4d25-b29b-d5086b7cfd7e" providerId="ADAL" clId="{9BAC3A37-6240-4527-8F9A-A445F65A44E1}" dt="2023-05-11T21:27:18.099" v="406" actId="14100"/>
        <pc:sldMkLst>
          <pc:docMk/>
          <pc:sldMk cId="682712199" sldId="286"/>
        </pc:sldMkLst>
        <pc:spChg chg="add">
          <ac:chgData name="Erin Aagesen" userId="4e865a9a-e048-4d25-b29b-d5086b7cfd7e" providerId="ADAL" clId="{9BAC3A37-6240-4527-8F9A-A445F65A44E1}" dt="2023-05-11T20:18:25.698" v="48" actId="22"/>
          <ac:spMkLst>
            <pc:docMk/>
            <pc:sldMk cId="682712199" sldId="286"/>
            <ac:spMk id="3" creationId="{6CC36BFE-03BB-CFF0-52D5-8791721ED110}"/>
          </ac:spMkLst>
        </pc:spChg>
        <pc:spChg chg="add del">
          <ac:chgData name="Erin Aagesen" userId="4e865a9a-e048-4d25-b29b-d5086b7cfd7e" providerId="ADAL" clId="{9BAC3A37-6240-4527-8F9A-A445F65A44E1}" dt="2023-05-11T20:18:41.521" v="50" actId="22"/>
          <ac:spMkLst>
            <pc:docMk/>
            <pc:sldMk cId="682712199" sldId="286"/>
            <ac:spMk id="5" creationId="{7FB043C5-9A91-E6AF-FE5F-53F5E6F149C2}"/>
          </ac:spMkLst>
        </pc:spChg>
        <pc:spChg chg="add">
          <ac:chgData name="Erin Aagesen" userId="4e865a9a-e048-4d25-b29b-d5086b7cfd7e" providerId="ADAL" clId="{9BAC3A37-6240-4527-8F9A-A445F65A44E1}" dt="2023-05-11T20:18:41.538" v="51" actId="22"/>
          <ac:spMkLst>
            <pc:docMk/>
            <pc:sldMk cId="682712199" sldId="286"/>
            <ac:spMk id="7" creationId="{4CA9A077-8443-5351-B1BE-114E52E7879C}"/>
          </ac:spMkLst>
        </pc:spChg>
        <pc:spChg chg="add">
          <ac:chgData name="Erin Aagesen" userId="4e865a9a-e048-4d25-b29b-d5086b7cfd7e" providerId="ADAL" clId="{9BAC3A37-6240-4527-8F9A-A445F65A44E1}" dt="2023-05-11T20:20:53.762" v="52" actId="22"/>
          <ac:spMkLst>
            <pc:docMk/>
            <pc:sldMk cId="682712199" sldId="286"/>
            <ac:spMk id="9" creationId="{4C8CB255-0FD8-4E56-13D4-F6FC186746BB}"/>
          </ac:spMkLst>
        </pc:spChg>
        <pc:spChg chg="mod">
          <ac:chgData name="Erin Aagesen" userId="4e865a9a-e048-4d25-b29b-d5086b7cfd7e" providerId="ADAL" clId="{9BAC3A37-6240-4527-8F9A-A445F65A44E1}" dt="2023-05-11T19:01:14.712" v="38" actId="20577"/>
          <ac:spMkLst>
            <pc:docMk/>
            <pc:sldMk cId="682712199" sldId="286"/>
            <ac:spMk id="1033" creationId="{7658C59A-1CB6-3C83-2BD8-22277D845ADC}"/>
          </ac:spMkLst>
        </pc:spChg>
        <pc:picChg chg="add mod">
          <ac:chgData name="Erin Aagesen" userId="4e865a9a-e048-4d25-b29b-d5086b7cfd7e" providerId="ADAL" clId="{9BAC3A37-6240-4527-8F9A-A445F65A44E1}" dt="2023-05-11T21:27:18.099" v="406" actId="14100"/>
          <ac:picMkLst>
            <pc:docMk/>
            <pc:sldMk cId="682712199" sldId="286"/>
            <ac:picMk id="11" creationId="{304A94F2-0CC7-5622-0285-A95A677D8FCC}"/>
          </ac:picMkLst>
        </pc:picChg>
        <pc:picChg chg="del">
          <ac:chgData name="Erin Aagesen" userId="4e865a9a-e048-4d25-b29b-d5086b7cfd7e" providerId="ADAL" clId="{9BAC3A37-6240-4527-8F9A-A445F65A44E1}" dt="2023-05-11T19:01:17.485" v="39" actId="478"/>
          <ac:picMkLst>
            <pc:docMk/>
            <pc:sldMk cId="682712199" sldId="286"/>
            <ac:picMk id="1026" creationId="{DF39C7FD-428E-444D-EB74-6B7BB524D1EF}"/>
          </ac:picMkLst>
        </pc:picChg>
      </pc:sldChg>
      <pc:sldChg chg="new del ord">
        <pc:chgData name="Erin Aagesen" userId="4e865a9a-e048-4d25-b29b-d5086b7cfd7e" providerId="ADAL" clId="{9BAC3A37-6240-4527-8F9A-A445F65A44E1}" dt="2023-05-11T19:00:40.881" v="5" actId="47"/>
        <pc:sldMkLst>
          <pc:docMk/>
          <pc:sldMk cId="1582690679" sldId="286"/>
        </pc:sldMkLst>
      </pc:sldChg>
      <pc:sldChg chg="addSp modSp add ord">
        <pc:chgData name="Erin Aagesen" userId="4e865a9a-e048-4d25-b29b-d5086b7cfd7e" providerId="ADAL" clId="{9BAC3A37-6240-4527-8F9A-A445F65A44E1}" dt="2023-05-11T20:22:45.363" v="61"/>
        <pc:sldMkLst>
          <pc:docMk/>
          <pc:sldMk cId="3992482355" sldId="287"/>
        </pc:sldMkLst>
        <pc:picChg chg="add mod">
          <ac:chgData name="Erin Aagesen" userId="4e865a9a-e048-4d25-b29b-d5086b7cfd7e" providerId="ADAL" clId="{9BAC3A37-6240-4527-8F9A-A445F65A44E1}" dt="2023-05-11T20:21:52.962" v="59" actId="1076"/>
          <ac:picMkLst>
            <pc:docMk/>
            <pc:sldMk cId="3992482355" sldId="287"/>
            <ac:picMk id="1026" creationId="{5EA285B4-BF32-FBF4-1EE1-D3172EF786FF}"/>
          </ac:picMkLst>
        </pc:picChg>
      </pc:sldChg>
    </pc:docChg>
  </pc:docChgLst>
</pc:chgInfo>
</file>

<file path=ppt/comments/modernComment_10D_3970B7E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AFD5EF5-7326-434F-9870-8314BD0D0E70}" authorId="{71CCB6EB-3BA5-A5C6-7289-AE78367B7311}" created="2023-05-11T20:37:39.20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63688429" sldId="269"/>
      <ac:spMk id="3" creationId="{7DC53577-0648-650C-32BD-3334A56066BD}"/>
      <ac:txMk cp="42" len="48">
        <ac:context len="207" hash="3011196746"/>
      </ac:txMk>
    </ac:txMkLst>
    <p188:pos x="7495309" y="678584"/>
    <p188:txBody>
      <a:bodyPr/>
      <a:lstStyle/>
      <a:p>
        <a:r>
          <a:rPr lang="en-US"/>
          <a:t>Link is not working. Is this relevant to our audience?</a:t>
        </a:r>
      </a:p>
    </p188:txBody>
  </p188:cm>
</p188:cmLst>
</file>

<file path=ppt/comments/modernComment_111_90DA50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E24E6B-5928-4FBE-AFC1-99FC9F9FC831}" authorId="{71CCB6EB-3BA5-A5C6-7289-AE78367B7311}" created="2023-05-11T20:50:10.35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30226572" sldId="273"/>
      <ac:picMk id="4" creationId="{74280D43-3283-FAA6-28B7-EB688EC97277}"/>
    </ac:deMkLst>
    <p188:txBody>
      <a:bodyPr/>
      <a:lstStyle/>
      <a:p>
        <a:r>
          <a:rPr lang="en-US"/>
          <a:t>This seems less relevant to our audience. Different video or an example from vaccine outreach. </a:t>
        </a:r>
      </a:p>
    </p188:txBody>
  </p188:cm>
</p188:cmLst>
</file>

<file path=ppt/comments/modernComment_115_350C2FB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E316E3-A1EF-42A5-B033-C04447A8F8B1}" authorId="{71CCB6EB-3BA5-A5C6-7289-AE78367B7311}" created="2023-05-11T20:26:02.5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89991092" sldId="277"/>
      <ac:picMk id="6" creationId="{F6C41BFE-983C-3961-7785-ED7780204C67}"/>
    </ac:deMkLst>
    <p188:txBody>
      <a:bodyPr/>
      <a:lstStyle/>
      <a:p>
        <a:r>
          <a:rPr lang="en-US"/>
          <a:t>Different example. Maybe have them share when they have had trouble using technology to access health information?</a:t>
        </a:r>
      </a:p>
    </p188:txBody>
  </p188:cm>
</p188:cmLst>
</file>

<file path=ppt/comments/modernComment_116_2827CD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404EBD-57ED-4FD5-9B2C-CFA469EF2806}" authorId="{71CCB6EB-3BA5-A5C6-7289-AE78367B7311}" created="2023-05-11T20:30:25.66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106069" sldId="278"/>
      <ac:picMk id="4" creationId="{FC00C509-3DC2-7BE6-7853-D229279391A1}"/>
    </ac:deMkLst>
    <p188:txBody>
      <a:bodyPr/>
      <a:lstStyle/>
      <a:p>
        <a:r>
          <a:rPr lang="en-US"/>
          <a:t>Maybe use some symbols from online health portals, such as the message icon?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660EB-38A1-4ABD-B8DF-CC2D059CA125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50CB64-B0CB-4995-BAE1-6B8F63592347}">
      <dgm:prSet/>
      <dgm:spPr>
        <a:solidFill>
          <a:srgbClr val="0070C0"/>
        </a:solidFill>
      </dgm:spPr>
      <dgm:t>
        <a:bodyPr/>
        <a:lstStyle/>
        <a:p>
          <a:r>
            <a:rPr lang="en-US"/>
            <a:t>Patience</a:t>
          </a:r>
        </a:p>
      </dgm:t>
    </dgm:pt>
    <dgm:pt modelId="{EB1AA426-C955-4E87-B9AC-E9EF4B815BFC}" type="parTrans" cxnId="{A9D30161-0A42-48CF-9F7D-B135CACF7CEB}">
      <dgm:prSet/>
      <dgm:spPr/>
      <dgm:t>
        <a:bodyPr/>
        <a:lstStyle/>
        <a:p>
          <a:endParaRPr lang="en-US"/>
        </a:p>
      </dgm:t>
    </dgm:pt>
    <dgm:pt modelId="{C43F2FD5-E09B-437F-931D-920BFF562891}" type="sibTrans" cxnId="{A9D30161-0A42-48CF-9F7D-B135CACF7CEB}">
      <dgm:prSet/>
      <dgm:spPr/>
      <dgm:t>
        <a:bodyPr/>
        <a:lstStyle/>
        <a:p>
          <a:endParaRPr lang="en-US"/>
        </a:p>
      </dgm:t>
    </dgm:pt>
    <dgm:pt modelId="{80CE3B75-9723-4655-BFB1-D6907D0E5A10}">
      <dgm:prSet/>
      <dgm:spPr>
        <a:solidFill>
          <a:srgbClr val="0070C0"/>
        </a:solidFill>
      </dgm:spPr>
      <dgm:t>
        <a:bodyPr/>
        <a:lstStyle/>
        <a:p>
          <a:r>
            <a:rPr lang="en-US"/>
            <a:t>Confidence</a:t>
          </a:r>
        </a:p>
      </dgm:t>
    </dgm:pt>
    <dgm:pt modelId="{9471FB7D-C12F-4E0C-816D-A9F4D5673528}" type="parTrans" cxnId="{8AEEC988-A5D6-476C-9BE3-8042D46B0553}">
      <dgm:prSet/>
      <dgm:spPr/>
      <dgm:t>
        <a:bodyPr/>
        <a:lstStyle/>
        <a:p>
          <a:endParaRPr lang="en-US"/>
        </a:p>
      </dgm:t>
    </dgm:pt>
    <dgm:pt modelId="{63462DE9-581F-4857-8D33-181DD67624E7}" type="sibTrans" cxnId="{8AEEC988-A5D6-476C-9BE3-8042D46B0553}">
      <dgm:prSet/>
      <dgm:spPr/>
      <dgm:t>
        <a:bodyPr/>
        <a:lstStyle/>
        <a:p>
          <a:endParaRPr lang="en-US"/>
        </a:p>
      </dgm:t>
    </dgm:pt>
    <dgm:pt modelId="{8E64E2FB-F4E1-4658-993E-644A54E39DC3}">
      <dgm:prSet/>
      <dgm:spPr>
        <a:solidFill>
          <a:srgbClr val="0070C0"/>
        </a:solidFill>
      </dgm:spPr>
      <dgm:t>
        <a:bodyPr/>
        <a:lstStyle/>
        <a:p>
          <a:r>
            <a:rPr lang="en-US">
              <a:latin typeface="Calibri" panose="020F0502020204030204"/>
            </a:rPr>
            <a:t>Curiosity</a:t>
          </a:r>
          <a:endParaRPr lang="en-US"/>
        </a:p>
      </dgm:t>
    </dgm:pt>
    <dgm:pt modelId="{13E237D2-C4A5-47EA-B0B0-DF122667C643}" type="parTrans" cxnId="{3806BB95-6EA2-45CE-A7B0-6F82DC3683E3}">
      <dgm:prSet/>
      <dgm:spPr/>
      <dgm:t>
        <a:bodyPr/>
        <a:lstStyle/>
        <a:p>
          <a:endParaRPr lang="en-US"/>
        </a:p>
      </dgm:t>
    </dgm:pt>
    <dgm:pt modelId="{31EF989D-EBB4-45A6-9ABD-052853B2D724}" type="sibTrans" cxnId="{3806BB95-6EA2-45CE-A7B0-6F82DC3683E3}">
      <dgm:prSet/>
      <dgm:spPr/>
      <dgm:t>
        <a:bodyPr/>
        <a:lstStyle/>
        <a:p>
          <a:endParaRPr lang="en-US"/>
        </a:p>
      </dgm:t>
    </dgm:pt>
    <dgm:pt modelId="{9C8CF45C-DE92-4D89-8A86-5E0328774987}">
      <dgm:prSet/>
      <dgm:spPr>
        <a:solidFill>
          <a:srgbClr val="0070C0"/>
        </a:solidFill>
      </dgm:spPr>
      <dgm:t>
        <a:bodyPr/>
        <a:lstStyle/>
        <a:p>
          <a:r>
            <a:rPr lang="en-US">
              <a:latin typeface="Calibri" panose="020F0502020204030204"/>
            </a:rPr>
            <a:t>Flexibility</a:t>
          </a:r>
          <a:endParaRPr lang="en-US"/>
        </a:p>
      </dgm:t>
    </dgm:pt>
    <dgm:pt modelId="{F076321C-BD1C-470E-A1F0-03723C02E898}" type="parTrans" cxnId="{781829BC-8252-4BED-8CFF-98CEDE8F9B54}">
      <dgm:prSet/>
      <dgm:spPr/>
      <dgm:t>
        <a:bodyPr/>
        <a:lstStyle/>
        <a:p>
          <a:endParaRPr lang="en-US"/>
        </a:p>
      </dgm:t>
    </dgm:pt>
    <dgm:pt modelId="{CF63B4ED-A793-4CAA-A08F-266FC1F4AE82}" type="sibTrans" cxnId="{781829BC-8252-4BED-8CFF-98CEDE8F9B54}">
      <dgm:prSet/>
      <dgm:spPr/>
      <dgm:t>
        <a:bodyPr/>
        <a:lstStyle/>
        <a:p>
          <a:endParaRPr lang="en-US"/>
        </a:p>
      </dgm:t>
    </dgm:pt>
    <dgm:pt modelId="{92481506-3055-4B52-8D1D-F24C99F6B1D9}">
      <dgm:prSet/>
      <dgm:spPr>
        <a:solidFill>
          <a:srgbClr val="0070C0"/>
        </a:solidFill>
      </dgm:spPr>
      <dgm:t>
        <a:bodyPr/>
        <a:lstStyle/>
        <a:p>
          <a:r>
            <a:rPr lang="en-US">
              <a:latin typeface="Calibri" panose="020F0502020204030204"/>
            </a:rPr>
            <a:t>Adaptability</a:t>
          </a:r>
          <a:endParaRPr lang="en-US"/>
        </a:p>
      </dgm:t>
    </dgm:pt>
    <dgm:pt modelId="{0B41FBC1-786F-48A3-BEFB-FD6D4CA89A45}" type="parTrans" cxnId="{8F668038-51AF-4BB1-902A-49A19EAF9FB6}">
      <dgm:prSet/>
      <dgm:spPr/>
      <dgm:t>
        <a:bodyPr/>
        <a:lstStyle/>
        <a:p>
          <a:endParaRPr lang="en-US"/>
        </a:p>
      </dgm:t>
    </dgm:pt>
    <dgm:pt modelId="{D8496EB6-EF99-4BF2-86F4-4CE188DFC9BE}" type="sibTrans" cxnId="{8F668038-51AF-4BB1-902A-49A19EAF9FB6}">
      <dgm:prSet/>
      <dgm:spPr/>
      <dgm:t>
        <a:bodyPr/>
        <a:lstStyle/>
        <a:p>
          <a:endParaRPr lang="en-US"/>
        </a:p>
      </dgm:t>
    </dgm:pt>
    <dgm:pt modelId="{54569E19-FA26-4EC6-BBC1-C2929E771DAF}">
      <dgm:prSet/>
      <dgm:spPr>
        <a:solidFill>
          <a:srgbClr val="0070C0"/>
        </a:solidFill>
      </dgm:spPr>
      <dgm:t>
        <a:bodyPr/>
        <a:lstStyle/>
        <a:p>
          <a:r>
            <a:rPr lang="en-US"/>
            <a:t>Problem Solving</a:t>
          </a:r>
        </a:p>
      </dgm:t>
    </dgm:pt>
    <dgm:pt modelId="{68A790CF-5985-43DE-8E71-623339F77A74}" type="parTrans" cxnId="{AB60093A-3898-4E3C-879C-38FE622C3588}">
      <dgm:prSet/>
      <dgm:spPr/>
      <dgm:t>
        <a:bodyPr/>
        <a:lstStyle/>
        <a:p>
          <a:endParaRPr lang="en-US"/>
        </a:p>
      </dgm:t>
    </dgm:pt>
    <dgm:pt modelId="{DED23D5C-7EEF-4680-BAA1-8C4367866B68}" type="sibTrans" cxnId="{AB60093A-3898-4E3C-879C-38FE622C3588}">
      <dgm:prSet/>
      <dgm:spPr/>
      <dgm:t>
        <a:bodyPr/>
        <a:lstStyle/>
        <a:p>
          <a:endParaRPr lang="en-US"/>
        </a:p>
      </dgm:t>
    </dgm:pt>
    <dgm:pt modelId="{D34A318A-89F1-476E-BEF7-F484F4E2672B}">
      <dgm:prSet/>
      <dgm:spPr>
        <a:solidFill>
          <a:srgbClr val="0070C0"/>
        </a:solidFill>
      </dgm:spPr>
      <dgm:t>
        <a:bodyPr/>
        <a:lstStyle/>
        <a:p>
          <a:r>
            <a:rPr lang="en-US"/>
            <a:t>Self-Efficacy</a:t>
          </a:r>
        </a:p>
      </dgm:t>
    </dgm:pt>
    <dgm:pt modelId="{F9450805-1741-40A0-A142-39EBF20FCC86}" type="parTrans" cxnId="{3207C4B5-DF51-4780-B705-7FCC52136EE2}">
      <dgm:prSet/>
      <dgm:spPr/>
      <dgm:t>
        <a:bodyPr/>
        <a:lstStyle/>
        <a:p>
          <a:endParaRPr lang="en-US"/>
        </a:p>
      </dgm:t>
    </dgm:pt>
    <dgm:pt modelId="{1293F5CC-9353-4719-B55B-4424685CDAB7}" type="sibTrans" cxnId="{3207C4B5-DF51-4780-B705-7FCC52136EE2}">
      <dgm:prSet/>
      <dgm:spPr/>
      <dgm:t>
        <a:bodyPr/>
        <a:lstStyle/>
        <a:p>
          <a:endParaRPr lang="en-US"/>
        </a:p>
      </dgm:t>
    </dgm:pt>
    <dgm:pt modelId="{6C4DDB08-CC8F-4FFC-A5ED-3DF02D5ADFB3}">
      <dgm:prSet/>
      <dgm:spPr>
        <a:solidFill>
          <a:srgbClr val="0070C0"/>
        </a:solidFill>
      </dgm:spPr>
      <dgm:t>
        <a:bodyPr/>
        <a:lstStyle/>
        <a:p>
          <a:r>
            <a:rPr lang="en-US"/>
            <a:t>Empowerment</a:t>
          </a:r>
        </a:p>
      </dgm:t>
    </dgm:pt>
    <dgm:pt modelId="{1F042A4B-9858-4D16-B3C4-26F9BA8C19B6}" type="parTrans" cxnId="{E460059A-C6E1-4A72-8CA6-0D620A7467C8}">
      <dgm:prSet/>
      <dgm:spPr/>
      <dgm:t>
        <a:bodyPr/>
        <a:lstStyle/>
        <a:p>
          <a:endParaRPr lang="en-US"/>
        </a:p>
      </dgm:t>
    </dgm:pt>
    <dgm:pt modelId="{8EB7C266-3445-4598-B978-3B08419848CA}" type="sibTrans" cxnId="{E460059A-C6E1-4A72-8CA6-0D620A7467C8}">
      <dgm:prSet/>
      <dgm:spPr/>
      <dgm:t>
        <a:bodyPr/>
        <a:lstStyle/>
        <a:p>
          <a:endParaRPr lang="en-US"/>
        </a:p>
      </dgm:t>
    </dgm:pt>
    <dgm:pt modelId="{E2EBF2B3-4DBB-45AE-80BD-1C18BF77F2C4}" type="pres">
      <dgm:prSet presAssocID="{425660EB-38A1-4ABD-B8DF-CC2D059CA125}" presName="diagram" presStyleCnt="0">
        <dgm:presLayoutVars>
          <dgm:dir/>
          <dgm:resizeHandles val="exact"/>
        </dgm:presLayoutVars>
      </dgm:prSet>
      <dgm:spPr/>
    </dgm:pt>
    <dgm:pt modelId="{528F6876-4662-48BB-8927-D104AF3F2304}" type="pres">
      <dgm:prSet presAssocID="{C550CB64-B0CB-4995-BAE1-6B8F63592347}" presName="node" presStyleLbl="node1" presStyleIdx="0" presStyleCnt="8">
        <dgm:presLayoutVars>
          <dgm:bulletEnabled val="1"/>
        </dgm:presLayoutVars>
      </dgm:prSet>
      <dgm:spPr/>
    </dgm:pt>
    <dgm:pt modelId="{A70B7459-BCB9-477B-A28A-F3D1686F2FB0}" type="pres">
      <dgm:prSet presAssocID="{C43F2FD5-E09B-437F-931D-920BFF562891}" presName="sibTrans" presStyleCnt="0"/>
      <dgm:spPr/>
    </dgm:pt>
    <dgm:pt modelId="{7F32C185-3C63-407E-96DB-E64A5D2F2F68}" type="pres">
      <dgm:prSet presAssocID="{80CE3B75-9723-4655-BFB1-D6907D0E5A10}" presName="node" presStyleLbl="node1" presStyleIdx="1" presStyleCnt="8">
        <dgm:presLayoutVars>
          <dgm:bulletEnabled val="1"/>
        </dgm:presLayoutVars>
      </dgm:prSet>
      <dgm:spPr/>
    </dgm:pt>
    <dgm:pt modelId="{2E4C4CD9-9651-40C3-8E60-96061891B370}" type="pres">
      <dgm:prSet presAssocID="{63462DE9-581F-4857-8D33-181DD67624E7}" presName="sibTrans" presStyleCnt="0"/>
      <dgm:spPr/>
    </dgm:pt>
    <dgm:pt modelId="{D07E565C-3B04-4BB4-9762-CB48A06DCA1D}" type="pres">
      <dgm:prSet presAssocID="{8E64E2FB-F4E1-4658-993E-644A54E39DC3}" presName="node" presStyleLbl="node1" presStyleIdx="2" presStyleCnt="8">
        <dgm:presLayoutVars>
          <dgm:bulletEnabled val="1"/>
        </dgm:presLayoutVars>
      </dgm:prSet>
      <dgm:spPr/>
    </dgm:pt>
    <dgm:pt modelId="{82247859-2D38-4E59-AA4A-2988A35EAE20}" type="pres">
      <dgm:prSet presAssocID="{31EF989D-EBB4-45A6-9ABD-052853B2D724}" presName="sibTrans" presStyleCnt="0"/>
      <dgm:spPr/>
    </dgm:pt>
    <dgm:pt modelId="{7F86DE20-E1D5-42B5-B665-18E83E9B6F67}" type="pres">
      <dgm:prSet presAssocID="{9C8CF45C-DE92-4D89-8A86-5E0328774987}" presName="node" presStyleLbl="node1" presStyleIdx="3" presStyleCnt="8">
        <dgm:presLayoutVars>
          <dgm:bulletEnabled val="1"/>
        </dgm:presLayoutVars>
      </dgm:prSet>
      <dgm:spPr/>
    </dgm:pt>
    <dgm:pt modelId="{FD919C7F-D328-4417-BD00-5D26199D58F9}" type="pres">
      <dgm:prSet presAssocID="{CF63B4ED-A793-4CAA-A08F-266FC1F4AE82}" presName="sibTrans" presStyleCnt="0"/>
      <dgm:spPr/>
    </dgm:pt>
    <dgm:pt modelId="{B453A363-55C9-4A88-A6C8-F99F21F59F87}" type="pres">
      <dgm:prSet presAssocID="{92481506-3055-4B52-8D1D-F24C99F6B1D9}" presName="node" presStyleLbl="node1" presStyleIdx="4" presStyleCnt="8">
        <dgm:presLayoutVars>
          <dgm:bulletEnabled val="1"/>
        </dgm:presLayoutVars>
      </dgm:prSet>
      <dgm:spPr/>
    </dgm:pt>
    <dgm:pt modelId="{E0618A89-0CEA-4226-B92F-87904DC6B451}" type="pres">
      <dgm:prSet presAssocID="{D8496EB6-EF99-4BF2-86F4-4CE188DFC9BE}" presName="sibTrans" presStyleCnt="0"/>
      <dgm:spPr/>
    </dgm:pt>
    <dgm:pt modelId="{F8138F19-CEA8-4F15-AF21-80F6B6333ABE}" type="pres">
      <dgm:prSet presAssocID="{54569E19-FA26-4EC6-BBC1-C2929E771DAF}" presName="node" presStyleLbl="node1" presStyleIdx="5" presStyleCnt="8">
        <dgm:presLayoutVars>
          <dgm:bulletEnabled val="1"/>
        </dgm:presLayoutVars>
      </dgm:prSet>
      <dgm:spPr/>
    </dgm:pt>
    <dgm:pt modelId="{29BD0E85-4957-4F48-8AA9-1EC7D606550A}" type="pres">
      <dgm:prSet presAssocID="{DED23D5C-7EEF-4680-BAA1-8C4367866B68}" presName="sibTrans" presStyleCnt="0"/>
      <dgm:spPr/>
    </dgm:pt>
    <dgm:pt modelId="{495F22ED-9547-42CE-85E9-27D3BDD4B9CA}" type="pres">
      <dgm:prSet presAssocID="{D34A318A-89F1-476E-BEF7-F484F4E2672B}" presName="node" presStyleLbl="node1" presStyleIdx="6" presStyleCnt="8">
        <dgm:presLayoutVars>
          <dgm:bulletEnabled val="1"/>
        </dgm:presLayoutVars>
      </dgm:prSet>
      <dgm:spPr/>
    </dgm:pt>
    <dgm:pt modelId="{09823BC8-9A44-445B-9230-6E8D4DC8FB36}" type="pres">
      <dgm:prSet presAssocID="{1293F5CC-9353-4719-B55B-4424685CDAB7}" presName="sibTrans" presStyleCnt="0"/>
      <dgm:spPr/>
    </dgm:pt>
    <dgm:pt modelId="{5CAA549C-45A3-49A2-B9D0-95F039DDD87B}" type="pres">
      <dgm:prSet presAssocID="{6C4DDB08-CC8F-4FFC-A5ED-3DF02D5ADFB3}" presName="node" presStyleLbl="node1" presStyleIdx="7" presStyleCnt="8">
        <dgm:presLayoutVars>
          <dgm:bulletEnabled val="1"/>
        </dgm:presLayoutVars>
      </dgm:prSet>
      <dgm:spPr/>
    </dgm:pt>
  </dgm:ptLst>
  <dgm:cxnLst>
    <dgm:cxn modelId="{AA544421-AC2F-4AAD-B5D3-AD1705AF5552}" type="presOf" srcId="{92481506-3055-4B52-8D1D-F24C99F6B1D9}" destId="{B453A363-55C9-4A88-A6C8-F99F21F59F87}" srcOrd="0" destOrd="0" presId="urn:microsoft.com/office/officeart/2005/8/layout/default"/>
    <dgm:cxn modelId="{02104D2A-638D-4195-8486-FF54A5CB0B00}" type="presOf" srcId="{9C8CF45C-DE92-4D89-8A86-5E0328774987}" destId="{7F86DE20-E1D5-42B5-B665-18E83E9B6F67}" srcOrd="0" destOrd="0" presId="urn:microsoft.com/office/officeart/2005/8/layout/default"/>
    <dgm:cxn modelId="{8F668038-51AF-4BB1-902A-49A19EAF9FB6}" srcId="{425660EB-38A1-4ABD-B8DF-CC2D059CA125}" destId="{92481506-3055-4B52-8D1D-F24C99F6B1D9}" srcOrd="4" destOrd="0" parTransId="{0B41FBC1-786F-48A3-BEFB-FD6D4CA89A45}" sibTransId="{D8496EB6-EF99-4BF2-86F4-4CE188DFC9BE}"/>
    <dgm:cxn modelId="{AB60093A-3898-4E3C-879C-38FE622C3588}" srcId="{425660EB-38A1-4ABD-B8DF-CC2D059CA125}" destId="{54569E19-FA26-4EC6-BBC1-C2929E771DAF}" srcOrd="5" destOrd="0" parTransId="{68A790CF-5985-43DE-8E71-623339F77A74}" sibTransId="{DED23D5C-7EEF-4680-BAA1-8C4367866B68}"/>
    <dgm:cxn modelId="{ECA0325B-89B2-405C-AED6-391BDEB84F76}" type="presOf" srcId="{54569E19-FA26-4EC6-BBC1-C2929E771DAF}" destId="{F8138F19-CEA8-4F15-AF21-80F6B6333ABE}" srcOrd="0" destOrd="0" presId="urn:microsoft.com/office/officeart/2005/8/layout/default"/>
    <dgm:cxn modelId="{E52AD15E-878D-4261-A99E-0E18648F0534}" type="presOf" srcId="{D34A318A-89F1-476E-BEF7-F484F4E2672B}" destId="{495F22ED-9547-42CE-85E9-27D3BDD4B9CA}" srcOrd="0" destOrd="0" presId="urn:microsoft.com/office/officeart/2005/8/layout/default"/>
    <dgm:cxn modelId="{A9D30161-0A42-48CF-9F7D-B135CACF7CEB}" srcId="{425660EB-38A1-4ABD-B8DF-CC2D059CA125}" destId="{C550CB64-B0CB-4995-BAE1-6B8F63592347}" srcOrd="0" destOrd="0" parTransId="{EB1AA426-C955-4E87-B9AC-E9EF4B815BFC}" sibTransId="{C43F2FD5-E09B-437F-931D-920BFF562891}"/>
    <dgm:cxn modelId="{6CEDE66A-DA8F-4DCE-AD3B-2C1AC5C4D852}" type="presOf" srcId="{C550CB64-B0CB-4995-BAE1-6B8F63592347}" destId="{528F6876-4662-48BB-8927-D104AF3F2304}" srcOrd="0" destOrd="0" presId="urn:microsoft.com/office/officeart/2005/8/layout/default"/>
    <dgm:cxn modelId="{8AEEC988-A5D6-476C-9BE3-8042D46B0553}" srcId="{425660EB-38A1-4ABD-B8DF-CC2D059CA125}" destId="{80CE3B75-9723-4655-BFB1-D6907D0E5A10}" srcOrd="1" destOrd="0" parTransId="{9471FB7D-C12F-4E0C-816D-A9F4D5673528}" sibTransId="{63462DE9-581F-4857-8D33-181DD67624E7}"/>
    <dgm:cxn modelId="{3806BB95-6EA2-45CE-A7B0-6F82DC3683E3}" srcId="{425660EB-38A1-4ABD-B8DF-CC2D059CA125}" destId="{8E64E2FB-F4E1-4658-993E-644A54E39DC3}" srcOrd="2" destOrd="0" parTransId="{13E237D2-C4A5-47EA-B0B0-DF122667C643}" sibTransId="{31EF989D-EBB4-45A6-9ABD-052853B2D724}"/>
    <dgm:cxn modelId="{E460059A-C6E1-4A72-8CA6-0D620A7467C8}" srcId="{425660EB-38A1-4ABD-B8DF-CC2D059CA125}" destId="{6C4DDB08-CC8F-4FFC-A5ED-3DF02D5ADFB3}" srcOrd="7" destOrd="0" parTransId="{1F042A4B-9858-4D16-B3C4-26F9BA8C19B6}" sibTransId="{8EB7C266-3445-4598-B978-3B08419848CA}"/>
    <dgm:cxn modelId="{FE4B03B2-E9F1-431B-ACA5-C3A5C523F7AE}" type="presOf" srcId="{425660EB-38A1-4ABD-B8DF-CC2D059CA125}" destId="{E2EBF2B3-4DBB-45AE-80BD-1C18BF77F2C4}" srcOrd="0" destOrd="0" presId="urn:microsoft.com/office/officeart/2005/8/layout/default"/>
    <dgm:cxn modelId="{3207C4B5-DF51-4780-B705-7FCC52136EE2}" srcId="{425660EB-38A1-4ABD-B8DF-CC2D059CA125}" destId="{D34A318A-89F1-476E-BEF7-F484F4E2672B}" srcOrd="6" destOrd="0" parTransId="{F9450805-1741-40A0-A142-39EBF20FCC86}" sibTransId="{1293F5CC-9353-4719-B55B-4424685CDAB7}"/>
    <dgm:cxn modelId="{781829BC-8252-4BED-8CFF-98CEDE8F9B54}" srcId="{425660EB-38A1-4ABD-B8DF-CC2D059CA125}" destId="{9C8CF45C-DE92-4D89-8A86-5E0328774987}" srcOrd="3" destOrd="0" parTransId="{F076321C-BD1C-470E-A1F0-03723C02E898}" sibTransId="{CF63B4ED-A793-4CAA-A08F-266FC1F4AE82}"/>
    <dgm:cxn modelId="{CEE4DFD9-CC79-4D4F-AF68-331AD350F3D7}" type="presOf" srcId="{6C4DDB08-CC8F-4FFC-A5ED-3DF02D5ADFB3}" destId="{5CAA549C-45A3-49A2-B9D0-95F039DDD87B}" srcOrd="0" destOrd="0" presId="urn:microsoft.com/office/officeart/2005/8/layout/default"/>
    <dgm:cxn modelId="{D7AA08DF-031C-4776-9120-5AA7D2E74CE6}" type="presOf" srcId="{80CE3B75-9723-4655-BFB1-D6907D0E5A10}" destId="{7F32C185-3C63-407E-96DB-E64A5D2F2F68}" srcOrd="0" destOrd="0" presId="urn:microsoft.com/office/officeart/2005/8/layout/default"/>
    <dgm:cxn modelId="{5543F1E7-57E0-4691-8C94-1BBB73C1F4EE}" type="presOf" srcId="{8E64E2FB-F4E1-4658-993E-644A54E39DC3}" destId="{D07E565C-3B04-4BB4-9762-CB48A06DCA1D}" srcOrd="0" destOrd="0" presId="urn:microsoft.com/office/officeart/2005/8/layout/default"/>
    <dgm:cxn modelId="{D9419050-F460-4E77-B1EC-D86A5D45643E}" type="presParOf" srcId="{E2EBF2B3-4DBB-45AE-80BD-1C18BF77F2C4}" destId="{528F6876-4662-48BB-8927-D104AF3F2304}" srcOrd="0" destOrd="0" presId="urn:microsoft.com/office/officeart/2005/8/layout/default"/>
    <dgm:cxn modelId="{DAA553E7-7B67-4F75-8699-1333BE526B3E}" type="presParOf" srcId="{E2EBF2B3-4DBB-45AE-80BD-1C18BF77F2C4}" destId="{A70B7459-BCB9-477B-A28A-F3D1686F2FB0}" srcOrd="1" destOrd="0" presId="urn:microsoft.com/office/officeart/2005/8/layout/default"/>
    <dgm:cxn modelId="{353B9226-95C6-49C1-8C82-2C3E32D779C7}" type="presParOf" srcId="{E2EBF2B3-4DBB-45AE-80BD-1C18BF77F2C4}" destId="{7F32C185-3C63-407E-96DB-E64A5D2F2F68}" srcOrd="2" destOrd="0" presId="urn:microsoft.com/office/officeart/2005/8/layout/default"/>
    <dgm:cxn modelId="{14A063E4-8E5A-4BDB-87E8-B82156846A7C}" type="presParOf" srcId="{E2EBF2B3-4DBB-45AE-80BD-1C18BF77F2C4}" destId="{2E4C4CD9-9651-40C3-8E60-96061891B370}" srcOrd="3" destOrd="0" presId="urn:microsoft.com/office/officeart/2005/8/layout/default"/>
    <dgm:cxn modelId="{97A71185-1A85-4B18-B016-D474F2723516}" type="presParOf" srcId="{E2EBF2B3-4DBB-45AE-80BD-1C18BF77F2C4}" destId="{D07E565C-3B04-4BB4-9762-CB48A06DCA1D}" srcOrd="4" destOrd="0" presId="urn:microsoft.com/office/officeart/2005/8/layout/default"/>
    <dgm:cxn modelId="{D769D13C-94A4-4821-A448-C4216F3DB2B0}" type="presParOf" srcId="{E2EBF2B3-4DBB-45AE-80BD-1C18BF77F2C4}" destId="{82247859-2D38-4E59-AA4A-2988A35EAE20}" srcOrd="5" destOrd="0" presId="urn:microsoft.com/office/officeart/2005/8/layout/default"/>
    <dgm:cxn modelId="{E5A1545E-F52E-4F73-ADB3-49CD9AAD68D7}" type="presParOf" srcId="{E2EBF2B3-4DBB-45AE-80BD-1C18BF77F2C4}" destId="{7F86DE20-E1D5-42B5-B665-18E83E9B6F67}" srcOrd="6" destOrd="0" presId="urn:microsoft.com/office/officeart/2005/8/layout/default"/>
    <dgm:cxn modelId="{5C7685BB-A64D-4CFD-A873-F807B5900636}" type="presParOf" srcId="{E2EBF2B3-4DBB-45AE-80BD-1C18BF77F2C4}" destId="{FD919C7F-D328-4417-BD00-5D26199D58F9}" srcOrd="7" destOrd="0" presId="urn:microsoft.com/office/officeart/2005/8/layout/default"/>
    <dgm:cxn modelId="{B33A58DE-6053-44F3-82DA-FCFF63A0344E}" type="presParOf" srcId="{E2EBF2B3-4DBB-45AE-80BD-1C18BF77F2C4}" destId="{B453A363-55C9-4A88-A6C8-F99F21F59F87}" srcOrd="8" destOrd="0" presId="urn:microsoft.com/office/officeart/2005/8/layout/default"/>
    <dgm:cxn modelId="{C47F3387-2703-465C-A69B-D7F5791F992C}" type="presParOf" srcId="{E2EBF2B3-4DBB-45AE-80BD-1C18BF77F2C4}" destId="{E0618A89-0CEA-4226-B92F-87904DC6B451}" srcOrd="9" destOrd="0" presId="urn:microsoft.com/office/officeart/2005/8/layout/default"/>
    <dgm:cxn modelId="{D6576266-78DA-4004-9CFB-C7E26A4CE9ED}" type="presParOf" srcId="{E2EBF2B3-4DBB-45AE-80BD-1C18BF77F2C4}" destId="{F8138F19-CEA8-4F15-AF21-80F6B6333ABE}" srcOrd="10" destOrd="0" presId="urn:microsoft.com/office/officeart/2005/8/layout/default"/>
    <dgm:cxn modelId="{0EFBE72D-05E2-48CE-98C0-C9EB54C6739C}" type="presParOf" srcId="{E2EBF2B3-4DBB-45AE-80BD-1C18BF77F2C4}" destId="{29BD0E85-4957-4F48-8AA9-1EC7D606550A}" srcOrd="11" destOrd="0" presId="urn:microsoft.com/office/officeart/2005/8/layout/default"/>
    <dgm:cxn modelId="{0262C0CD-F26D-4078-BCA3-3CB158185B1C}" type="presParOf" srcId="{E2EBF2B3-4DBB-45AE-80BD-1C18BF77F2C4}" destId="{495F22ED-9547-42CE-85E9-27D3BDD4B9CA}" srcOrd="12" destOrd="0" presId="urn:microsoft.com/office/officeart/2005/8/layout/default"/>
    <dgm:cxn modelId="{41E8DC11-A486-4552-9995-96E54D8E7EF2}" type="presParOf" srcId="{E2EBF2B3-4DBB-45AE-80BD-1C18BF77F2C4}" destId="{09823BC8-9A44-445B-9230-6E8D4DC8FB36}" srcOrd="13" destOrd="0" presId="urn:microsoft.com/office/officeart/2005/8/layout/default"/>
    <dgm:cxn modelId="{CE88BC73-76E2-4DB5-8B2D-16D1AD9C1BD4}" type="presParOf" srcId="{E2EBF2B3-4DBB-45AE-80BD-1C18BF77F2C4}" destId="{5CAA549C-45A3-49A2-B9D0-95F039DDD87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F6876-4662-48BB-8927-D104AF3F2304}">
      <dsp:nvSpPr>
        <dsp:cNvPr id="0" name=""/>
        <dsp:cNvSpPr/>
      </dsp:nvSpPr>
      <dsp:spPr>
        <a:xfrm>
          <a:off x="3080" y="472410"/>
          <a:ext cx="2444055" cy="14664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Patience</a:t>
          </a:r>
        </a:p>
      </dsp:txBody>
      <dsp:txXfrm>
        <a:off x="3080" y="472410"/>
        <a:ext cx="2444055" cy="1466433"/>
      </dsp:txXfrm>
    </dsp:sp>
    <dsp:sp modelId="{7F32C185-3C63-407E-96DB-E64A5D2F2F68}">
      <dsp:nvSpPr>
        <dsp:cNvPr id="0" name=""/>
        <dsp:cNvSpPr/>
      </dsp:nvSpPr>
      <dsp:spPr>
        <a:xfrm>
          <a:off x="2691541" y="472410"/>
          <a:ext cx="2444055" cy="14664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Confidence</a:t>
          </a:r>
        </a:p>
      </dsp:txBody>
      <dsp:txXfrm>
        <a:off x="2691541" y="472410"/>
        <a:ext cx="2444055" cy="1466433"/>
      </dsp:txXfrm>
    </dsp:sp>
    <dsp:sp modelId="{D07E565C-3B04-4BB4-9762-CB48A06DCA1D}">
      <dsp:nvSpPr>
        <dsp:cNvPr id="0" name=""/>
        <dsp:cNvSpPr/>
      </dsp:nvSpPr>
      <dsp:spPr>
        <a:xfrm>
          <a:off x="5380002" y="472410"/>
          <a:ext cx="2444055" cy="14664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alibri" panose="020F0502020204030204"/>
            </a:rPr>
            <a:t>Curiosity</a:t>
          </a:r>
          <a:endParaRPr lang="en-US" sz="2900" kern="1200"/>
        </a:p>
      </dsp:txBody>
      <dsp:txXfrm>
        <a:off x="5380002" y="472410"/>
        <a:ext cx="2444055" cy="1466433"/>
      </dsp:txXfrm>
    </dsp:sp>
    <dsp:sp modelId="{7F86DE20-E1D5-42B5-B665-18E83E9B6F67}">
      <dsp:nvSpPr>
        <dsp:cNvPr id="0" name=""/>
        <dsp:cNvSpPr/>
      </dsp:nvSpPr>
      <dsp:spPr>
        <a:xfrm>
          <a:off x="8068463" y="472410"/>
          <a:ext cx="2444055" cy="14664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alibri" panose="020F0502020204030204"/>
            </a:rPr>
            <a:t>Flexibility</a:t>
          </a:r>
          <a:endParaRPr lang="en-US" sz="2900" kern="1200"/>
        </a:p>
      </dsp:txBody>
      <dsp:txXfrm>
        <a:off x="8068463" y="472410"/>
        <a:ext cx="2444055" cy="1466433"/>
      </dsp:txXfrm>
    </dsp:sp>
    <dsp:sp modelId="{B453A363-55C9-4A88-A6C8-F99F21F59F87}">
      <dsp:nvSpPr>
        <dsp:cNvPr id="0" name=""/>
        <dsp:cNvSpPr/>
      </dsp:nvSpPr>
      <dsp:spPr>
        <a:xfrm>
          <a:off x="3080" y="2183249"/>
          <a:ext cx="2444055" cy="14664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alibri" panose="020F0502020204030204"/>
            </a:rPr>
            <a:t>Adaptability</a:t>
          </a:r>
          <a:endParaRPr lang="en-US" sz="2900" kern="1200"/>
        </a:p>
      </dsp:txBody>
      <dsp:txXfrm>
        <a:off x="3080" y="2183249"/>
        <a:ext cx="2444055" cy="1466433"/>
      </dsp:txXfrm>
    </dsp:sp>
    <dsp:sp modelId="{F8138F19-CEA8-4F15-AF21-80F6B6333ABE}">
      <dsp:nvSpPr>
        <dsp:cNvPr id="0" name=""/>
        <dsp:cNvSpPr/>
      </dsp:nvSpPr>
      <dsp:spPr>
        <a:xfrm>
          <a:off x="2691541" y="2183249"/>
          <a:ext cx="2444055" cy="14664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Problem Solving</a:t>
          </a:r>
        </a:p>
      </dsp:txBody>
      <dsp:txXfrm>
        <a:off x="2691541" y="2183249"/>
        <a:ext cx="2444055" cy="1466433"/>
      </dsp:txXfrm>
    </dsp:sp>
    <dsp:sp modelId="{495F22ED-9547-42CE-85E9-27D3BDD4B9CA}">
      <dsp:nvSpPr>
        <dsp:cNvPr id="0" name=""/>
        <dsp:cNvSpPr/>
      </dsp:nvSpPr>
      <dsp:spPr>
        <a:xfrm>
          <a:off x="5380002" y="2183249"/>
          <a:ext cx="2444055" cy="14664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Self-Efficacy</a:t>
          </a:r>
        </a:p>
      </dsp:txBody>
      <dsp:txXfrm>
        <a:off x="5380002" y="2183249"/>
        <a:ext cx="2444055" cy="1466433"/>
      </dsp:txXfrm>
    </dsp:sp>
    <dsp:sp modelId="{5CAA549C-45A3-49A2-B9D0-95F039DDD87B}">
      <dsp:nvSpPr>
        <dsp:cNvPr id="0" name=""/>
        <dsp:cNvSpPr/>
      </dsp:nvSpPr>
      <dsp:spPr>
        <a:xfrm>
          <a:off x="8068463" y="2183249"/>
          <a:ext cx="2444055" cy="14664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Empowerment</a:t>
          </a:r>
        </a:p>
      </dsp:txBody>
      <dsp:txXfrm>
        <a:off x="8068463" y="2183249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80B55-6804-4E8C-9740-720865E4867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F5304-990A-4154-8DC3-F684FB6D5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7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cfglobal.org/en/youtube/searching-for-videos/1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DE3795D-D269-4A35-BF7E-1C13A26C8EC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Participants click </a:t>
            </a:r>
            <a:r>
              <a:rPr lang="en-US" b="1"/>
              <a:t>View Options</a:t>
            </a:r>
            <a:r>
              <a:rPr lang="en-US"/>
              <a:t> then </a:t>
            </a:r>
            <a:r>
              <a:rPr lang="en-US" b="1"/>
              <a:t>Annotate</a:t>
            </a:r>
            <a:endParaRPr lang="en-US"/>
          </a:p>
          <a:p>
            <a:r>
              <a:rPr lang="en-US"/>
              <a:t>If you started the shared screen, click </a:t>
            </a:r>
            <a:r>
              <a:rPr lang="en-US" b="1"/>
              <a:t>More ...</a:t>
            </a:r>
            <a:r>
              <a:rPr lang="en-US"/>
              <a:t> in the screen share controls for these annotation settings: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Enable/Disable Annotation for Others: </a:t>
            </a:r>
            <a:r>
              <a:rPr lang="en-US"/>
              <a:t>Allow or prevent the participants from annotating on your shared screen.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Show/Hide Names of Annotators</a:t>
            </a:r>
            <a:r>
              <a:rPr lang="en-US"/>
              <a:t>: Show or hide the participants' names when they are annotating.</a:t>
            </a:r>
            <a:endParaRPr lang="en-US">
              <a:cs typeface="Calibri"/>
            </a:endParaRPr>
          </a:p>
          <a:p>
            <a:endParaRPr lang="en-US" b="1">
              <a:cs typeface="Calibri"/>
            </a:endParaRPr>
          </a:p>
          <a:p>
            <a:r>
              <a:rPr lang="en-US">
                <a:cs typeface="Calibri"/>
              </a:rPr>
              <a:t>I can...statements. Participants place themselves on the continuum.</a:t>
            </a:r>
            <a:endParaRPr lang="en-US"/>
          </a:p>
          <a:p>
            <a:r>
              <a:rPr lang="en-US">
                <a:cs typeface="Calibri"/>
              </a:rPr>
              <a:t>Digital skill building is a continuum. Sometimes using the term "digital literacy" implies a destination or a false binary "we are literate or not literate." </a:t>
            </a:r>
          </a:p>
          <a:p>
            <a:r>
              <a:rPr lang="en-US">
                <a:cs typeface="Calibri"/>
              </a:rPr>
              <a:t>But we are always learning because technology is always evolving.</a:t>
            </a:r>
            <a:endParaRPr lang="en-US"/>
          </a:p>
          <a:p>
            <a:r>
              <a:rPr lang="en-US">
                <a:cs typeface="Calibri"/>
              </a:rPr>
              <a:t>The goal of today's presentation is to shine a light on that mindset so that it helps lower our affective barriers.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F5304-990A-4154-8DC3-F684FB6D51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600F3-8822-4403-86BA-847488E15B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3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Like attitude about math…you don’t need to know it all. It’s how you behave when you don’t know.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600F3-8822-4403-86BA-847488E15B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55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When do you send a text vs. an email </a:t>
            </a:r>
            <a:endParaRPr lang="en-US"/>
          </a:p>
          <a:p>
            <a:pPr marL="0" indent="0"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Across Contexts and Devices</a:t>
            </a:r>
            <a:endParaRPr lang="en-US"/>
          </a:p>
          <a:p>
            <a:pPr marL="0" indent="0"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3 lines vs. 3 dots (menu vs. more)</a:t>
            </a:r>
          </a:p>
          <a:p>
            <a:pPr marL="0" indent="0">
              <a:buNone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Copy/paste</a:t>
            </a:r>
          </a:p>
          <a:p>
            <a:pPr marL="0" indent="0"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Mouse clicks example</a:t>
            </a:r>
          </a:p>
          <a:p>
            <a:pPr marL="0" indent="0"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What are common features of health portals (so you’re not teaching MyChart, you’re teaching context)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F5304-990A-4154-8DC3-F684FB6D51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>
                <a:hlinkClick r:id="rId3"/>
              </a:rPr>
              <a:t>https://edu.gcfglobal.org/en/youtube/searching-for-videos/1/</a:t>
            </a:r>
            <a:endParaRPr lang="en-US"/>
          </a:p>
          <a:p>
            <a:endParaRPr lang="en-US">
              <a:cs typeface="Calibri"/>
            </a:endParaRPr>
          </a:p>
          <a:p>
            <a:r>
              <a:rPr lang="en-US"/>
              <a:t>Have audience identify potential problems with each skill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F5304-990A-4154-8DC3-F684FB6D51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"I'm tech savvy" "I'm tech challenged" goes against our first strategy, but what I like is the role reversal...just to prove that we all have something to learn.</a:t>
            </a:r>
          </a:p>
          <a:p>
            <a:r>
              <a:rPr lang="en-US" dirty="0">
                <a:cs typeface="Calibri"/>
              </a:rPr>
              <a:t>Plenty of confident, curious, hands-on learning. Not worried that they're going to break anything.</a:t>
            </a:r>
          </a:p>
          <a:p>
            <a:r>
              <a:rPr lang="en-US" dirty="0">
                <a:cs typeface="Calibri"/>
              </a:rPr>
              <a:t>Lots of celebrating.</a:t>
            </a:r>
          </a:p>
          <a:p>
            <a:r>
              <a:rPr lang="en-US" dirty="0">
                <a:cs typeface="Calibri"/>
              </a:rPr>
              <a:t>In the end, we get the idea of how skills transfer to different contexts: the smartphone does everything those devices do.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F5304-990A-4154-8DC3-F684FB6D51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F5304-990A-4154-8DC3-F684FB6D51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1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498A-65F7-4FE1-831E-454EDC8DE1A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2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2DB8-526F-4910-AB86-25335E61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6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19200" y="2441204"/>
            <a:ext cx="9753600" cy="1470025"/>
          </a:xfrm>
        </p:spPr>
        <p:txBody>
          <a:bodyPr/>
          <a:lstStyle>
            <a:lvl1pPr algn="ctr">
              <a:lnSpc>
                <a:spcPts val="4800"/>
              </a:lnSpc>
              <a:defRPr b="1" i="0" kern="1200" spc="0">
                <a:solidFill>
                  <a:srgbClr val="001286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19200" y="3367451"/>
            <a:ext cx="9753600" cy="762120"/>
          </a:xfrm>
        </p:spPr>
        <p:txBody>
          <a:bodyPr/>
          <a:lstStyle>
            <a:lvl1pPr marL="0" indent="0" algn="ctr">
              <a:buNone/>
              <a:defRPr>
                <a:solidFill>
                  <a:srgbClr val="484848"/>
                </a:solidFill>
                <a:latin typeface="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32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41383"/>
            <a:ext cx="9753600" cy="371655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2000">
                <a:solidFill>
                  <a:srgbClr val="484848"/>
                </a:solidFill>
                <a:latin typeface="Arial"/>
              </a:defRPr>
            </a:lvl1pPr>
            <a:lvl2pPr marL="457200" indent="0">
              <a:buNone/>
              <a:defRPr>
                <a:solidFill>
                  <a:srgbClr val="001286"/>
                </a:solidFill>
                <a:latin typeface="Futura"/>
              </a:defRPr>
            </a:lvl2pPr>
            <a:lvl3pPr marL="914400" indent="0">
              <a:buNone/>
              <a:defRPr>
                <a:solidFill>
                  <a:srgbClr val="001286"/>
                </a:solidFill>
                <a:latin typeface="Futura"/>
              </a:defRPr>
            </a:lvl3pPr>
            <a:lvl4pPr marL="1371600" indent="0">
              <a:buNone/>
              <a:defRPr>
                <a:solidFill>
                  <a:srgbClr val="001286"/>
                </a:solidFill>
                <a:latin typeface="Futura"/>
              </a:defRPr>
            </a:lvl4pPr>
            <a:lvl5pPr marL="1828800" indent="0">
              <a:buNone/>
              <a:defRPr>
                <a:solidFill>
                  <a:srgbClr val="001286"/>
                </a:solidFill>
                <a:latin typeface="Futur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616719"/>
            <a:ext cx="9753600" cy="938589"/>
          </a:xfrm>
        </p:spPr>
        <p:txBody>
          <a:bodyPr/>
          <a:lstStyle>
            <a:lvl1pPr>
              <a:lnSpc>
                <a:spcPts val="4800"/>
              </a:lnSpc>
              <a:defRPr b="1" i="0" kern="1200" spc="0" baseline="0">
                <a:solidFill>
                  <a:srgbClr val="001286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545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15821"/>
            <a:ext cx="9753600" cy="938589"/>
          </a:xfrm>
        </p:spPr>
        <p:txBody>
          <a:bodyPr/>
          <a:lstStyle>
            <a:lvl1pPr>
              <a:lnSpc>
                <a:spcPts val="4800"/>
              </a:lnSpc>
              <a:defRPr b="1" i="0" kern="1200" spc="0" baseline="0">
                <a:solidFill>
                  <a:srgbClr val="001286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41383"/>
            <a:ext cx="9753600" cy="3716557"/>
          </a:xfrm>
        </p:spPr>
        <p:txBody>
          <a:bodyPr/>
          <a:lstStyle>
            <a:lvl1pPr marL="284163" indent="-284163">
              <a:defRPr b="0" i="0" strike="noStrike">
                <a:solidFill>
                  <a:srgbClr val="484848"/>
                </a:solidFill>
                <a:latin typeface="Arial"/>
              </a:defRPr>
            </a:lvl1pPr>
            <a:lvl2pPr>
              <a:defRPr b="0" i="0" strike="noStrike">
                <a:solidFill>
                  <a:srgbClr val="484848"/>
                </a:solidFill>
                <a:latin typeface="Arial"/>
              </a:defRPr>
            </a:lvl2pPr>
            <a:lvl3pPr marL="1090613" indent="-176213">
              <a:defRPr b="0" i="0" strike="noStrike">
                <a:solidFill>
                  <a:srgbClr val="484848"/>
                </a:solidFill>
                <a:latin typeface="Arial"/>
              </a:defRPr>
            </a:lvl3pPr>
            <a:lvl4pPr>
              <a:defRPr b="0" i="0" strike="noStrike">
                <a:solidFill>
                  <a:srgbClr val="484848"/>
                </a:solidFill>
                <a:latin typeface="Arial"/>
              </a:defRPr>
            </a:lvl4pPr>
            <a:lvl5pPr>
              <a:defRPr b="0" i="0" strike="noStrike">
                <a:solidFill>
                  <a:srgbClr val="484848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36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1219200" y="1941383"/>
            <a:ext cx="4404475" cy="3072102"/>
          </a:xfrm>
        </p:spPr>
        <p:txBody>
          <a:bodyPr/>
          <a:lstStyle>
            <a:lvl1pPr marL="0" indent="0">
              <a:lnSpc>
                <a:spcPts val="2500"/>
              </a:lnSpc>
              <a:buNone/>
              <a:defRPr sz="2000" kern="1200" baseline="0">
                <a:solidFill>
                  <a:srgbClr val="484848"/>
                </a:solidFill>
                <a:latin typeface="Arial"/>
              </a:defRPr>
            </a:lvl1pPr>
            <a:lvl2pPr>
              <a:lnSpc>
                <a:spcPts val="2500"/>
              </a:lnSpc>
              <a:defRPr sz="2400" kern="1200" baseline="0">
                <a:solidFill>
                  <a:srgbClr val="484848"/>
                </a:solidFill>
                <a:latin typeface="Arial"/>
              </a:defRPr>
            </a:lvl2pPr>
            <a:lvl3pPr marL="1090613" indent="-176213">
              <a:lnSpc>
                <a:spcPts val="2500"/>
              </a:lnSpc>
              <a:defRPr sz="2000" kern="1200" baseline="0">
                <a:solidFill>
                  <a:srgbClr val="484848"/>
                </a:solidFill>
                <a:latin typeface="Arial"/>
              </a:defRPr>
            </a:lvl3pPr>
            <a:lvl4pPr>
              <a:lnSpc>
                <a:spcPts val="2500"/>
              </a:lnSpc>
              <a:defRPr sz="1800" kern="1200" baseline="0">
                <a:solidFill>
                  <a:srgbClr val="484848"/>
                </a:solidFill>
                <a:latin typeface="Arial"/>
              </a:defRPr>
            </a:lvl4pPr>
            <a:lvl5pPr marL="2000250" indent="-171450">
              <a:lnSpc>
                <a:spcPts val="2500"/>
              </a:lnSpc>
              <a:defRPr sz="1800" kern="1200" baseline="0">
                <a:solidFill>
                  <a:srgbClr val="484848"/>
                </a:solidFill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615821"/>
            <a:ext cx="9753600" cy="938589"/>
          </a:xfrm>
        </p:spPr>
        <p:txBody>
          <a:bodyPr/>
          <a:lstStyle>
            <a:lvl1pPr>
              <a:lnSpc>
                <a:spcPts val="4800"/>
              </a:lnSpc>
              <a:defRPr b="1" i="0" kern="1200" spc="0" baseline="0">
                <a:solidFill>
                  <a:srgbClr val="001286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7"/>
          </p:nvPr>
        </p:nvSpPr>
        <p:spPr>
          <a:xfrm>
            <a:off x="6535363" y="1941383"/>
            <a:ext cx="4404475" cy="3072102"/>
          </a:xfrm>
        </p:spPr>
        <p:txBody>
          <a:bodyPr/>
          <a:lstStyle>
            <a:lvl1pPr marL="0" indent="0">
              <a:lnSpc>
                <a:spcPts val="2500"/>
              </a:lnSpc>
              <a:buNone/>
              <a:defRPr sz="2000" kern="1200" baseline="0">
                <a:solidFill>
                  <a:srgbClr val="484848"/>
                </a:solidFill>
                <a:latin typeface="Arial"/>
              </a:defRPr>
            </a:lvl1pPr>
            <a:lvl2pPr>
              <a:lnSpc>
                <a:spcPts val="2500"/>
              </a:lnSpc>
              <a:defRPr sz="2400" kern="1200" baseline="0">
                <a:solidFill>
                  <a:srgbClr val="484848"/>
                </a:solidFill>
                <a:latin typeface="Arial"/>
              </a:defRPr>
            </a:lvl2pPr>
            <a:lvl3pPr marL="1090613" indent="-176213">
              <a:lnSpc>
                <a:spcPts val="2500"/>
              </a:lnSpc>
              <a:defRPr sz="2000" kern="1200" baseline="0">
                <a:solidFill>
                  <a:srgbClr val="484848"/>
                </a:solidFill>
                <a:latin typeface="Arial"/>
              </a:defRPr>
            </a:lvl3pPr>
            <a:lvl4pPr>
              <a:lnSpc>
                <a:spcPts val="2500"/>
              </a:lnSpc>
              <a:defRPr sz="1800" kern="1200" baseline="0">
                <a:solidFill>
                  <a:srgbClr val="484848"/>
                </a:solidFill>
                <a:latin typeface="Arial"/>
              </a:defRPr>
            </a:lvl4pPr>
            <a:lvl5pPr marL="2000250" indent="-171450">
              <a:lnSpc>
                <a:spcPts val="2500"/>
              </a:lnSpc>
              <a:defRPr sz="1800" kern="1200" baseline="0">
                <a:solidFill>
                  <a:srgbClr val="484848"/>
                </a:solidFill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81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359186"/>
            <a:ext cx="9753600" cy="1143000"/>
          </a:xfrm>
        </p:spPr>
        <p:txBody>
          <a:bodyPr/>
          <a:lstStyle>
            <a:lvl1pPr algn="ctr">
              <a:lnSpc>
                <a:spcPts val="4800"/>
              </a:lnSpc>
              <a:defRPr b="1" i="0" kern="1200" spc="0" baseline="0">
                <a:solidFill>
                  <a:srgbClr val="001286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3017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13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0780A7-9A9A-2D0D-1586-2F13D6B5C9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498A-65F7-4FE1-831E-454EDC8DE1A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2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3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2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30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09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12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31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498A-65F7-4FE1-831E-454EDC8DE1A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97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498A-65F7-4FE1-831E-454EDC8DE1A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73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72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0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1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3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498A-65F7-4FE1-831E-454EDC8DE1A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9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498A-65F7-4FE1-831E-454EDC8DE1A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7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7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498A-65F7-4FE1-831E-454EDC8DE1A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8F518-58FF-41FE-917B-2FEBD62B2A6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2DB8-526F-4910-AB86-25335E61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5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246 - Final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975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600201"/>
            <a:ext cx="9753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3" r:id="rId2"/>
    <p:sldLayoutId id="2147483824" r:id="rId3"/>
    <p:sldLayoutId id="2147483825" r:id="rId4"/>
    <p:sldLayoutId id="2147483826" r:id="rId5"/>
    <p:sldLayoutId id="2147483827" r:id="rId6"/>
  </p:sldLayoutIdLst>
  <p:hf sldNum="0" hdr="0" ftr="0" dt="0"/>
  <p:txStyles>
    <p:titleStyle>
      <a:lvl1pPr algn="l" defTabSz="457200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400" b="1" kern="1200">
          <a:solidFill>
            <a:srgbClr val="001286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400" b="1">
          <a:solidFill>
            <a:srgbClr val="001286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400" b="1">
          <a:solidFill>
            <a:srgbClr val="001286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400" b="1">
          <a:solidFill>
            <a:srgbClr val="001286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400" b="1">
          <a:solidFill>
            <a:srgbClr val="001286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84163" indent="-2841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84848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84848"/>
          </a:solidFill>
          <a:latin typeface="Arial"/>
          <a:ea typeface="MS PGothic" panose="020B0600070205080204" pitchFamily="34" charset="-128"/>
          <a:cs typeface="+mn-cs"/>
        </a:defRPr>
      </a:lvl2pPr>
      <a:lvl3pPr marL="1090613" indent="-17621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84848"/>
          </a:solidFill>
          <a:latin typeface="Arial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84848"/>
          </a:solidFill>
          <a:latin typeface="Arial"/>
          <a:ea typeface="MS PGothic" panose="020B0600070205080204" pitchFamily="34" charset="-128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84848"/>
          </a:solidFill>
          <a:latin typeface="Arial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498A-65F7-4FE1-831E-454EDC8DE1A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15_350C2FB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microsoft.com/office/2018/10/relationships/comments" Target="../comments/modernComment_116_2827CD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3970B7ED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s://edu.gcfglobal.org/en/youtube/searching-for-videos/1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xatpMi7ZgNU?feature=oembed" TargetMode="Externa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dgIe8c3tq_g?feature=oembed" TargetMode="External"/><Relationship Id="rId5" Type="http://schemas.openxmlformats.org/officeDocument/2006/relationships/image" Target="../media/image42.jpeg"/><Relationship Id="rId4" Type="http://schemas.microsoft.com/office/2018/10/relationships/comments" Target="../comments/modernComment_111_90DA508C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.worlded.org/our-work/draw/" TargetMode="External"/><Relationship Id="rId2" Type="http://schemas.openxmlformats.org/officeDocument/2006/relationships/hyperlink" Target="https://digitalu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rbarabush.org/wp-content/uploads/2022/04/Digital-Literacy-Resource-Guide-for-Adult-Learners-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438400" y="1852296"/>
            <a:ext cx="7315200" cy="1470025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Wisconsin Literacy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2438400" y="2777808"/>
            <a:ext cx="7315200" cy="762000"/>
          </a:xfrm>
        </p:spPr>
        <p:txBody>
          <a:bodyPr/>
          <a:lstStyle/>
          <a:p>
            <a:r>
              <a:rPr lang="en-US" altLang="en-US" sz="2500" dirty="0">
                <a:latin typeface="Arial" panose="020B0604020202020204" pitchFamily="34" charset="0"/>
              </a:rPr>
              <a:t>Wisconsin Literacy is a nonprofit, statewide coalition of 70 literacy agencies.  </a:t>
            </a:r>
          </a:p>
          <a:p>
            <a:endParaRPr lang="en-US" altLang="en-US" sz="2500" dirty="0">
              <a:latin typeface="Arial" panose="020B0604020202020204" pitchFamily="34" charset="0"/>
            </a:endParaRPr>
          </a:p>
          <a:p>
            <a:r>
              <a:rPr lang="en-US" sz="2500" dirty="0">
                <a:latin typeface="Arial"/>
                <a:ea typeface="MS PGothic"/>
                <a:cs typeface="Arial"/>
              </a:rPr>
              <a:t>In partnership with our members, we strengthen literacy through professional development opportunities, personalized consultations, health literacy, workforce connections, networking and advocacy.</a:t>
            </a:r>
            <a:endParaRPr lang="en-US" sz="2500" dirty="0">
              <a:latin typeface="Arial"/>
              <a:cs typeface="Arial"/>
            </a:endParaRPr>
          </a:p>
          <a:p>
            <a:endParaRPr lang="en-US" altLang="en-US" sz="2500" dirty="0"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12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C38600D8-4AA9-24EF-3CDD-44E56A86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dirty="0"/>
              <a:t>Problem:</a:t>
            </a:r>
          </a:p>
        </p:txBody>
      </p:sp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7658C59A-1CB6-3C83-2BD8-22277D845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/>
          </a:p>
          <a:p>
            <a:pPr algn="ctr"/>
            <a:r>
              <a:rPr lang="en-US" sz="2400" dirty="0"/>
              <a:t>I need to talk to my doctor.</a:t>
            </a:r>
            <a:endParaRPr lang="en-US" sz="2400" dirty="0">
              <a:cs typeface="Calibri" panose="020F0502020204030204"/>
            </a:endParaRPr>
          </a:p>
          <a:p>
            <a:pPr algn="ctr"/>
            <a:r>
              <a:rPr lang="en-US" sz="2400" dirty="0"/>
              <a:t>What can I do?</a:t>
            </a:r>
            <a:endParaRPr lang="en-US" sz="2400" dirty="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36BFE-03BB-CFF0-52D5-8791721ED110}"/>
              </a:ext>
            </a:extLst>
          </p:cNvPr>
          <p:cNvSpPr txBox="1"/>
          <p:nvPr/>
        </p:nvSpPr>
        <p:spPr>
          <a:xfrm>
            <a:off x="3047134" y="3244334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9A077-8443-5351-B1BE-114E52E7879C}"/>
              </a:ext>
            </a:extLst>
          </p:cNvPr>
          <p:cNvSpPr txBox="1"/>
          <p:nvPr/>
        </p:nvSpPr>
        <p:spPr>
          <a:xfrm>
            <a:off x="3047134" y="3244334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CB255-0FD8-4E56-13D4-F6FC186746BB}"/>
              </a:ext>
            </a:extLst>
          </p:cNvPr>
          <p:cNvSpPr txBox="1"/>
          <p:nvPr/>
        </p:nvSpPr>
        <p:spPr>
          <a:xfrm>
            <a:off x="3047134" y="3244334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person holding a child's hand&#10;&#10;Description automatically generated with medium confidence">
            <a:extLst>
              <a:ext uri="{FF2B5EF4-FFF2-40B4-BE49-F238E27FC236}">
                <a16:creationId xmlns:a16="http://schemas.microsoft.com/office/drawing/2014/main" id="{304A94F2-0CC7-5622-0285-A95A677D8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23" y="1257300"/>
            <a:ext cx="5764024" cy="38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1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C38600D8-4AA9-24EF-3CDD-44E56A86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dirty="0"/>
              <a:t>Problem:</a:t>
            </a:r>
          </a:p>
        </p:txBody>
      </p:sp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7658C59A-1CB6-3C83-2BD8-22277D845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/>
          </a:p>
          <a:p>
            <a:pPr algn="ctr"/>
            <a:r>
              <a:rPr lang="en-US" sz="2400" dirty="0"/>
              <a:t>I need to talk to my doctor.</a:t>
            </a:r>
            <a:endParaRPr lang="en-US" sz="2400" dirty="0">
              <a:cs typeface="Calibri" panose="020F0502020204030204"/>
            </a:endParaRPr>
          </a:p>
          <a:p>
            <a:pPr algn="ctr"/>
            <a:r>
              <a:rPr lang="en-US" sz="2400" dirty="0"/>
              <a:t>What can I do?</a:t>
            </a:r>
            <a:endParaRPr lang="en-US" sz="2400" dirty="0">
              <a:cs typeface="Calibri" panose="020F0502020204030204"/>
            </a:endParaRPr>
          </a:p>
        </p:txBody>
      </p:sp>
      <p:pic>
        <p:nvPicPr>
          <p:cNvPr id="1026" name="Picture 2" descr="Free Woman in White Jacket Holding Mobile Phone Stock Photo">
            <a:extLst>
              <a:ext uri="{FF2B5EF4-FFF2-40B4-BE49-F238E27FC236}">
                <a16:creationId xmlns:a16="http://schemas.microsoft.com/office/drawing/2014/main" id="{5EA285B4-BF32-FBF4-1EE1-D3172EF7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70214"/>
            <a:ext cx="3359727" cy="50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48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Digital resilience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2431EECC-D2A5-6828-F332-CE07BB63FA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67953"/>
          <a:ext cx="10515600" cy="412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33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Woman in White Shirt Showing Frustration Stock Photo">
            <a:extLst>
              <a:ext uri="{FF2B5EF4-FFF2-40B4-BE49-F238E27FC236}">
                <a16:creationId xmlns:a16="http://schemas.microsoft.com/office/drawing/2014/main" id="{B85C745F-14F4-9B77-3F37-19098016E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7" t="-6066" r="11827" b="6066"/>
          <a:stretch/>
        </p:blipFill>
        <p:spPr bwMode="auto">
          <a:xfrm>
            <a:off x="-392551" y="925023"/>
            <a:ext cx="3364351" cy="22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ree Sad black man with hands on head near laptop Stock Photo">
            <a:extLst>
              <a:ext uri="{FF2B5EF4-FFF2-40B4-BE49-F238E27FC236}">
                <a16:creationId xmlns:a16="http://schemas.microsoft.com/office/drawing/2014/main" id="{E8E95DD2-AE1D-B95E-9C2C-83C13CA85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" b="50000"/>
          <a:stretch/>
        </p:blipFill>
        <p:spPr bwMode="auto">
          <a:xfrm>
            <a:off x="0" y="3133894"/>
            <a:ext cx="3195261" cy="240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Happy ethnic woman sitting at table with laptop Stock Photo">
            <a:extLst>
              <a:ext uri="{FF2B5EF4-FFF2-40B4-BE49-F238E27FC236}">
                <a16:creationId xmlns:a16="http://schemas.microsoft.com/office/drawing/2014/main" id="{519558E3-6B20-6C7C-557A-CA4615A47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27" t="-1194" r="15127" b="1194"/>
          <a:stretch/>
        </p:blipFill>
        <p:spPr bwMode="auto">
          <a:xfrm>
            <a:off x="8705293" y="601004"/>
            <a:ext cx="3879258" cy="25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hanging the Negative Attitude Towards Learning Math | MathRider">
            <a:extLst>
              <a:ext uri="{FF2B5EF4-FFF2-40B4-BE49-F238E27FC236}">
                <a16:creationId xmlns:a16="http://schemas.microsoft.com/office/drawing/2014/main" id="{764F738F-1B22-7C27-BBBC-EBBC5E399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70" y="413887"/>
            <a:ext cx="6485860" cy="54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DF2C95-2525-A03D-4327-FA0FB2D1C672}"/>
              </a:ext>
            </a:extLst>
          </p:cNvPr>
          <p:cNvSpPr txBox="1"/>
          <p:nvPr/>
        </p:nvSpPr>
        <p:spPr>
          <a:xfrm>
            <a:off x="3484743" y="1404837"/>
            <a:ext cx="5222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highlight>
                  <a:srgbClr val="FFFF00"/>
                </a:highlight>
              </a:rPr>
              <a:t>Digital Resilience</a:t>
            </a:r>
          </a:p>
        </p:txBody>
      </p:sp>
      <p:pic>
        <p:nvPicPr>
          <p:cNvPr id="6154" name="Picture 10" descr="Free Elderly Woman Using Smartphone Stock Photo">
            <a:extLst>
              <a:ext uri="{FF2B5EF4-FFF2-40B4-BE49-F238E27FC236}">
                <a16:creationId xmlns:a16="http://schemas.microsoft.com/office/drawing/2014/main" id="{EB5F1B19-95EE-3A46-1E70-D1EC715AC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/>
          <a:stretch/>
        </p:blipFill>
        <p:spPr bwMode="auto">
          <a:xfrm>
            <a:off x="9338930" y="3133895"/>
            <a:ext cx="2961225" cy="252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0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EBEEB-B40F-500C-57BD-0437BF7D7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905"/>
            <a:ext cx="10515600" cy="412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Everyone is a tech person. </a:t>
            </a:r>
            <a:endParaRPr lang="en-US" sz="4000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4000" dirty="0"/>
              <a:t>Change the narrative.</a:t>
            </a:r>
            <a:endParaRPr lang="en-US" sz="4000" dirty="0">
              <a:cs typeface="Calibri" panose="020F0502020204030204"/>
            </a:endParaRPr>
          </a:p>
        </p:txBody>
      </p:sp>
      <p:pic>
        <p:nvPicPr>
          <p:cNvPr id="2050" name="Picture 2" descr="Free Man in Black Jacket Sitting Beside Woman in Red Long Sleeve Shirt Smiling Stock Photo">
            <a:extLst>
              <a:ext uri="{FF2B5EF4-FFF2-40B4-BE49-F238E27FC236}">
                <a16:creationId xmlns:a16="http://schemas.microsoft.com/office/drawing/2014/main" id="{14D1DEA9-A14C-74E6-C875-E527C638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9" y="2602781"/>
            <a:ext cx="4140165" cy="276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Positive smiling Asian woman in white casual clothes resting on cozy sofa and browsing netbook with cute little daughter Stock Photo">
            <a:extLst>
              <a:ext uri="{FF2B5EF4-FFF2-40B4-BE49-F238E27FC236}">
                <a16:creationId xmlns:a16="http://schemas.microsoft.com/office/drawing/2014/main" id="{7BE6FD1A-1D4A-C2DB-F658-50AE55F2F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3"/>
          <a:stretch/>
        </p:blipFill>
        <p:spPr bwMode="auto">
          <a:xfrm>
            <a:off x="8448083" y="2591309"/>
            <a:ext cx="2534550" cy="277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Shallow Focus Photo of Man Using a Smartphone Stock Photo">
            <a:extLst>
              <a:ext uri="{FF2B5EF4-FFF2-40B4-BE49-F238E27FC236}">
                <a16:creationId xmlns:a16="http://schemas.microsoft.com/office/drawing/2014/main" id="{A222813A-DC49-1A59-B6D5-6A795335A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22"/>
          <a:stretch/>
        </p:blipFill>
        <p:spPr bwMode="auto">
          <a:xfrm>
            <a:off x="5741260" y="2603909"/>
            <a:ext cx="2378710" cy="276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9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F93D99-4A3B-6FC2-4642-3A39508C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Strategies for building digital resilience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12F988-7543-041A-30B3-E5C74A997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54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DA11-6A9D-62EC-CB9C-595032E2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91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1. Model a calm, curious, collaborative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C0FF-7CAA-E053-7C43-200D2C0D3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Co-learning (no experts)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“What happens if…?”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Plan time for exploration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6D9947-4BEA-3DBD-E665-9D94054F9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6" r="2687" b="-1"/>
          <a:stretch/>
        </p:blipFill>
        <p:spPr>
          <a:xfrm>
            <a:off x="6172200" y="1646331"/>
            <a:ext cx="4761271" cy="3998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83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C5D0DC6-E4A1-22BC-D05B-3BE9D5F1F8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" r="32561" b="-1923"/>
          <a:stretch/>
        </p:blipFill>
        <p:spPr>
          <a:xfrm>
            <a:off x="8339301" y="51856"/>
            <a:ext cx="3777392" cy="67719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6C41BFE-983C-3961-7785-ED7780204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726" y="576002"/>
            <a:ext cx="6200225" cy="61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910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762B-ACFE-B208-499B-2BF815C8F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2. Make sure digital learning is hands-on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FC332-5750-BC22-562D-F0CCB7599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Adults seek opportunities for immediate application </a:t>
            </a:r>
            <a:endParaRPr lang="en-US"/>
          </a:p>
          <a:p>
            <a:r>
              <a:rPr lang="en-US" dirty="0"/>
              <a:t>We learn by doing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3078" name="Picture 6" descr="Free Happy multiethnic friends watching video online on tablet on street Stock Photo">
            <a:extLst>
              <a:ext uri="{FF2B5EF4-FFF2-40B4-BE49-F238E27FC236}">
                <a16:creationId xmlns:a16="http://schemas.microsoft.com/office/drawing/2014/main" id="{6EBA200F-E381-B608-C8B3-B19966560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9" y="1843087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64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3F90-0891-F5AE-F5F2-BAAAD50A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Teach skills across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8C541-68B4-C9E4-AB65-A12950304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23090" cy="412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0" i="0" u="none" strike="noStrike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“Content needs to be developed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...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to not only teach the </a:t>
            </a:r>
            <a:r>
              <a:rPr lang="en-US" sz="3600" b="0" i="1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how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of the skills but the </a:t>
            </a:r>
            <a:r>
              <a:rPr lang="en-US" sz="3600" b="0" i="1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why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and </a:t>
            </a:r>
            <a:r>
              <a:rPr lang="en-US" sz="3600" b="0" i="1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when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of the skill.” (DRAW study)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3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CEB2-3DD3-455B-25CD-6D808A34A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24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Digital Resilience: 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A Framework for 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Reducing Tech Anxiety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EB77C-6AD2-0D6E-2E00-0E0539FF9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233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Presented by Jamie Kobs </a:t>
            </a:r>
            <a:endParaRPr lang="en-US"/>
          </a:p>
          <a:p>
            <a:r>
              <a:rPr lang="en-US">
                <a:cs typeface="Calibri"/>
              </a:rPr>
              <a:t>Tutor Training &amp; Digital Literacy Project Manager,</a:t>
            </a:r>
          </a:p>
          <a:p>
            <a:r>
              <a:rPr lang="en-US">
                <a:cs typeface="Calibri"/>
              </a:rPr>
              <a:t>Wisconsin Literacy</a:t>
            </a:r>
          </a:p>
        </p:txBody>
      </p:sp>
    </p:spTree>
    <p:extLst>
      <p:ext uri="{BB962C8B-B14F-4D97-AF65-F5344CB8AC3E}">
        <p14:creationId xmlns:p14="http://schemas.microsoft.com/office/powerpoint/2010/main" val="2663723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C5FF-6E20-F7CE-001A-B81B7C1C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Transfer across contexts and devices</a:t>
            </a:r>
          </a:p>
        </p:txBody>
      </p:sp>
      <p:pic>
        <p:nvPicPr>
          <p:cNvPr id="4" name="Graphic 4" descr="Hamburger Menu Icon with solid fill">
            <a:extLst>
              <a:ext uri="{FF2B5EF4-FFF2-40B4-BE49-F238E27FC236}">
                <a16:creationId xmlns:a16="http://schemas.microsoft.com/office/drawing/2014/main" id="{FC00C509-3DC2-7BE6-7853-D22927939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304068"/>
            <a:ext cx="1833513" cy="1825657"/>
          </a:xfrm>
        </p:spPr>
      </p:pic>
      <p:pic>
        <p:nvPicPr>
          <p:cNvPr id="5" name="Graphic 5" descr="Miscellaneous with solid fill">
            <a:extLst>
              <a:ext uri="{FF2B5EF4-FFF2-40B4-BE49-F238E27FC236}">
                <a16:creationId xmlns:a16="http://schemas.microsoft.com/office/drawing/2014/main" id="{2632FDEF-FF1A-A6A8-AC51-176432B3E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1921" y="2445469"/>
            <a:ext cx="1542853" cy="1542853"/>
          </a:xfrm>
          <a:prstGeom prst="rect">
            <a:avLst/>
          </a:prstGeom>
        </p:spPr>
      </p:pic>
      <p:pic>
        <p:nvPicPr>
          <p:cNvPr id="6" name="Graphic 5" descr="Send with solid fill">
            <a:extLst>
              <a:ext uri="{FF2B5EF4-FFF2-40B4-BE49-F238E27FC236}">
                <a16:creationId xmlns:a16="http://schemas.microsoft.com/office/drawing/2014/main" id="{756B5A73-0353-DBD3-5864-92D80EBCB7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97018" y="2537631"/>
            <a:ext cx="1358530" cy="1358530"/>
          </a:xfrm>
          <a:prstGeom prst="rect">
            <a:avLst/>
          </a:prstGeom>
        </p:spPr>
      </p:pic>
      <p:pic>
        <p:nvPicPr>
          <p:cNvPr id="8" name="Graphic 7" descr="Envelope with solid fill">
            <a:extLst>
              <a:ext uri="{FF2B5EF4-FFF2-40B4-BE49-F238E27FC236}">
                <a16:creationId xmlns:a16="http://schemas.microsoft.com/office/drawing/2014/main" id="{7BCCB58A-3810-37FE-5CB3-636CA21194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37912" y="2304068"/>
            <a:ext cx="2081645" cy="20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0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8C80-8B37-1762-9E14-41E3AD74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Teach problem-solving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53577-0648-650C-32BD-3334A560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2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What are your problem-solving strategies?</a:t>
            </a:r>
          </a:p>
          <a:p>
            <a:pPr marL="0" indent="0">
              <a:buNone/>
            </a:pPr>
            <a:r>
              <a:rPr lang="en-US" sz="2000" dirty="0">
                <a:cs typeface="Calibri" panose="020F0502020204030204"/>
                <a:hlinkClick r:id="rId4"/>
              </a:rPr>
              <a:t>GCF Global "YouTube:Searching for Videos" Lesson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What problems can you predict?</a:t>
            </a:r>
            <a:endParaRPr lang="en-US" dirty="0"/>
          </a:p>
          <a:p>
            <a:r>
              <a:rPr lang="en-US" dirty="0"/>
              <a:t>Creating a password</a:t>
            </a:r>
            <a:endParaRPr lang="en-US" dirty="0">
              <a:cs typeface="Calibri"/>
            </a:endParaRPr>
          </a:p>
          <a:p>
            <a:r>
              <a:rPr lang="en-US" dirty="0">
                <a:sym typeface="Wingdings" panose="05000000000000000000" pitchFamily="2" charset="2"/>
              </a:rPr>
              <a:t>Sending and receiving email</a:t>
            </a:r>
          </a:p>
          <a:p>
            <a:r>
              <a:rPr lang="en-US" dirty="0">
                <a:cs typeface="Calibri" panose="020F0502020204030204"/>
                <a:sym typeface="Wingdings" panose="05000000000000000000" pitchFamily="2" charset="2"/>
              </a:rPr>
              <a:t>Setting up online health portal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0" name="Picture 4" descr="Free Happy black man working on laptop in light coworking space Stock Photo">
            <a:extLst>
              <a:ext uri="{FF2B5EF4-FFF2-40B4-BE49-F238E27FC236}">
                <a16:creationId xmlns:a16="http://schemas.microsoft.com/office/drawing/2014/main" id="{03A92085-50C0-44B1-8399-C4563755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71" y="668593"/>
            <a:ext cx="3326581" cy="498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8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F4E92-C790-021D-6C51-64F6095B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Sounds like...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80285-DAA5-F5AE-C3C9-418D0BEE0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What else could you try?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Do you see anything here that might help solve this problem?</a:t>
            </a:r>
            <a:endParaRPr lang="en-US"/>
          </a:p>
          <a:p>
            <a:r>
              <a:rPr lang="en-US">
                <a:ea typeface="+mn-lt"/>
                <a:cs typeface="+mn-lt"/>
              </a:rPr>
              <a:t>What if you try to ______________? Do you think that strategy could help here?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Try for _____ minutes. If you still need help, I’ll come back.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6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2E0B-8F09-35BA-8C26-F3CCD06F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5. Celebrate success!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F1A29-D419-0699-45A5-D65B1B7E9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Reflect often on the journey and how far you’ve come.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This builds self-efficacy.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5124" name="Picture 4" descr="Free Group of happy trendy multiethnic women surfing internet on netbook while talking and smiling Stock Photo">
            <a:extLst>
              <a:ext uri="{FF2B5EF4-FFF2-40B4-BE49-F238E27FC236}">
                <a16:creationId xmlns:a16="http://schemas.microsoft.com/office/drawing/2014/main" id="{47653FEC-140B-11B2-6965-AF1BCB7F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47" y="1825625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40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50754-8DE6-A87B-F229-741F0BE0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Sounds like...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12DD2-E66D-4C8B-3F9E-8AB467313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50"/>
            <a:ext cx="10515600" cy="43388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I have noticed you are now able to __________.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Remember when you couldn’t ______, and now you can.</a:t>
            </a:r>
            <a:endParaRPr lang="en-US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I noticed that when you got stuck, you tried another way. That’s a great digital learning strategy. Can you explain to me what you did to overcome the challenge?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2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Digital Resilience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1000"/>
              </a:spcAft>
              <a:buNone/>
            </a:pPr>
            <a:endParaRPr lang="en-US" sz="2400" b="0">
              <a:effectLst/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/>
            </a:br>
            <a:endParaRPr lang="en-US"/>
          </a:p>
        </p:txBody>
      </p:sp>
      <p:pic>
        <p:nvPicPr>
          <p:cNvPr id="5" name="Online Media 4" title="Grandparents Teach Their Grandkids Old Technology Technically Speaking">
            <a:hlinkClick r:id="" action="ppaction://media"/>
            <a:extLst>
              <a:ext uri="{FF2B5EF4-FFF2-40B4-BE49-F238E27FC236}">
                <a16:creationId xmlns:a16="http://schemas.microsoft.com/office/drawing/2014/main" id="{463F9B8E-13C3-2085-2B2F-C26B916AB9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70557" y="1889125"/>
            <a:ext cx="5450885" cy="3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1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1A17-83F5-C099-75D6-0E5A7082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025"/>
            <a:ext cx="10515600" cy="1325563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5 Strategies for building digital resilience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F9CE7-B183-5DB4-877A-DFEF4A56B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5"/>
            <a:ext cx="10515600" cy="412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dirty="0">
                <a:cs typeface="Calibri" panose="020F0502020204030204"/>
              </a:rPr>
              <a:t>Model a calm, curious, collaborative attitude</a:t>
            </a:r>
            <a:endParaRPr lang="en-US">
              <a:cs typeface="Calibri" panose="020F0502020204030204"/>
            </a:endParaRPr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dirty="0">
                <a:cs typeface="Calibri" panose="020F0502020204030204"/>
              </a:rPr>
              <a:t>Make sure digital learning is hands-on</a:t>
            </a:r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dirty="0">
                <a:cs typeface="Calibri" panose="020F0502020204030204"/>
              </a:rPr>
              <a:t>Teach skills across contexts</a:t>
            </a:r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dirty="0">
                <a:cs typeface="Calibri" panose="020F0502020204030204"/>
              </a:rPr>
              <a:t>Teach problem-solving</a:t>
            </a:r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dirty="0">
                <a:cs typeface="Calibri" panose="020F0502020204030204"/>
              </a:rPr>
              <a:t>Celebrate success!</a:t>
            </a:r>
          </a:p>
          <a:p>
            <a:pPr marL="514350" indent="-514350">
              <a:buAutoNum type="arabicPeriod"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5" name="Graphic 5" descr="Scribble outline">
            <a:extLst>
              <a:ext uri="{FF2B5EF4-FFF2-40B4-BE49-F238E27FC236}">
                <a16:creationId xmlns:a16="http://schemas.microsoft.com/office/drawing/2014/main" id="{4A47711C-383B-C597-9828-1A37D3608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610600" y="2990850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62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4300"/>
            <a:ext cx="6427787" cy="10414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/>
                <a:cs typeface="Calibri"/>
              </a:rPr>
              <a:t>Digital Resilience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Note where and how you</a:t>
            </a:r>
            <a:r>
              <a:rPr lang="en-US" sz="2400" b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see the tutor modeling digital resilience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sz="2400" b="0">
              <a:effectLst/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dirty="0"/>
            </a:br>
            <a:endParaRPr lang="en-US"/>
          </a:p>
        </p:txBody>
      </p:sp>
      <p:pic>
        <p:nvPicPr>
          <p:cNvPr id="4" name="Online Media 3" title="Computer Training Part 6">
            <a:hlinkClick r:id="" action="ppaction://media"/>
            <a:extLst>
              <a:ext uri="{FF2B5EF4-FFF2-40B4-BE49-F238E27FC236}">
                <a16:creationId xmlns:a16="http://schemas.microsoft.com/office/drawing/2014/main" id="{74280D43-3283-FAA6-28B7-EB688EC972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54945" y="2009553"/>
            <a:ext cx="5455492" cy="30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FDBE-0D7E-15D6-C893-FC2B4B85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826CA-A954-1E28-3EEA-CDA7EC62E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22094"/>
          </a:xfrm>
        </p:spPr>
        <p:txBody>
          <a:bodyPr>
            <a:normAutofit lnSpcReduction="10000"/>
          </a:bodyPr>
          <a:lstStyle/>
          <a:p>
            <a:r>
              <a:rPr lang="en-US"/>
              <a:t>Building a Digitally Resilient Workforce: Creating On-Ramps to Opportunity</a:t>
            </a:r>
          </a:p>
          <a:p>
            <a:pPr marL="457200" lvl="1" indent="0">
              <a:buNone/>
            </a:pPr>
            <a:r>
              <a:rPr lang="en-US">
                <a:hlinkClick r:id="rId2"/>
              </a:rPr>
              <a:t>https://digitalus.org/</a:t>
            </a:r>
            <a:r>
              <a:rPr lang="en-US"/>
              <a:t> 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Digital Resilience in the American Workforce (DRAW)</a:t>
            </a:r>
          </a:p>
          <a:p>
            <a:pPr marL="457200" lvl="1" indent="0">
              <a:buNone/>
            </a:pPr>
            <a:r>
              <a:rPr lang="en-US">
                <a:hlinkClick r:id="rId3"/>
              </a:rPr>
              <a:t>https://edtech.worlded.org/our-work/draw/</a:t>
            </a:r>
            <a:endParaRPr lang="en-US"/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Promoting Digital Literacy for Adult Learners: A Resource Guide</a:t>
            </a:r>
          </a:p>
          <a:p>
            <a:pPr marL="457200" lvl="1" indent="0">
              <a:buNone/>
            </a:pPr>
            <a:r>
              <a:rPr lang="en-US">
                <a:hlinkClick r:id="rId4"/>
              </a:rPr>
              <a:t>https://www.barbarabush.org/wp-content/uploads/2022/04/Digital-Literacy-Resource-Guide-for-Adult-Learners-.pdf</a:t>
            </a:r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1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BB3B-A92D-2604-DBE9-ACE628B4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the chat...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A46F3-84F5-F32B-094C-35E4A1AED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What are the </a:t>
            </a:r>
            <a:r>
              <a:rPr lang="en-US" sz="4000" b="1" dirty="0"/>
              <a:t>emotional</a:t>
            </a:r>
            <a:r>
              <a:rPr lang="en-US" sz="4000" dirty="0"/>
              <a:t> barriers </a:t>
            </a:r>
          </a:p>
          <a:p>
            <a:pPr marL="0" indent="0" algn="ctr">
              <a:buNone/>
            </a:pPr>
            <a:r>
              <a:rPr lang="en-US" sz="4000" dirty="0"/>
              <a:t>to digital skill building?</a:t>
            </a:r>
            <a:endParaRPr lang="en-US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17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24E4CB7-AFFF-6B1B-3277-00EE2C7C6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3" r="-68"/>
          <a:stretch/>
        </p:blipFill>
        <p:spPr>
          <a:xfrm>
            <a:off x="1251696" y="3520621"/>
            <a:ext cx="9413323" cy="1255330"/>
          </a:xfrm>
          <a:prstGeom prst="rect">
            <a:avLst/>
          </a:prstGeom>
        </p:spPr>
      </p:pic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2C67908-5EB2-298C-D14A-519570B1F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4" r="-101" b="-285"/>
          <a:stretch/>
        </p:blipFill>
        <p:spPr>
          <a:xfrm>
            <a:off x="2236694" y="965703"/>
            <a:ext cx="7442208" cy="25508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9D536E-F60F-DBC1-9860-F6E09ACFBDE3}"/>
              </a:ext>
            </a:extLst>
          </p:cNvPr>
          <p:cNvSpPr txBox="1"/>
          <p:nvPr/>
        </p:nvSpPr>
        <p:spPr>
          <a:xfrm>
            <a:off x="3876674" y="1190625"/>
            <a:ext cx="1704975" cy="323165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500" b="1" dirty="0">
                <a:cs typeface="Calibri"/>
              </a:rPr>
              <a:t>Wisconsin Literacy</a:t>
            </a:r>
            <a:endParaRPr lang="en-US" sz="15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F4AE30-53B4-8613-5BEE-A5DE6B082F96}"/>
              </a:ext>
            </a:extLst>
          </p:cNvPr>
          <p:cNvCxnSpPr/>
          <p:nvPr/>
        </p:nvCxnSpPr>
        <p:spPr>
          <a:xfrm flipH="1" flipV="1">
            <a:off x="3511550" y="4432300"/>
            <a:ext cx="590550" cy="74295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9E6ECC-9A6B-D952-1FA9-C7CD921EBC45}"/>
              </a:ext>
            </a:extLst>
          </p:cNvPr>
          <p:cNvCxnSpPr>
            <a:cxnSpLocks/>
          </p:cNvCxnSpPr>
          <p:nvPr/>
        </p:nvCxnSpPr>
        <p:spPr>
          <a:xfrm flipH="1" flipV="1">
            <a:off x="4273550" y="4406899"/>
            <a:ext cx="590550" cy="74295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5208F88-C642-386F-EAD7-ABE3DE44C310}"/>
              </a:ext>
            </a:extLst>
          </p:cNvPr>
          <p:cNvSpPr/>
          <p:nvPr/>
        </p:nvSpPr>
        <p:spPr>
          <a:xfrm>
            <a:off x="6343650" y="1019175"/>
            <a:ext cx="2146299" cy="66675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DBBBD4-EF9C-A5AF-E21C-3578570A001E}"/>
              </a:ext>
            </a:extLst>
          </p:cNvPr>
          <p:cNvCxnSpPr/>
          <p:nvPr/>
        </p:nvCxnSpPr>
        <p:spPr>
          <a:xfrm>
            <a:off x="927904" y="2986268"/>
            <a:ext cx="991371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F26B53B-A627-56C4-32DD-E86F17238D5D}"/>
              </a:ext>
            </a:extLst>
          </p:cNvPr>
          <p:cNvSpPr/>
          <p:nvPr/>
        </p:nvSpPr>
        <p:spPr>
          <a:xfrm>
            <a:off x="240175" y="2176039"/>
            <a:ext cx="1707266" cy="153943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YES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F54EE9-631F-A070-2284-FD73262ECF35}"/>
              </a:ext>
            </a:extLst>
          </p:cNvPr>
          <p:cNvSpPr/>
          <p:nvPr/>
        </p:nvSpPr>
        <p:spPr>
          <a:xfrm>
            <a:off x="10244559" y="2176039"/>
            <a:ext cx="1707266" cy="15394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28293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C38600D8-4AA9-24EF-3CDD-44E56A86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/>
              <a:t>Problem: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9C7FD-428E-444D-EB74-6B7BB524D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r="6519" b="-2"/>
          <a:stretch/>
        </p:blipFill>
        <p:spPr bwMode="auto">
          <a:xfrm>
            <a:off x="5183188" y="987425"/>
            <a:ext cx="6172200" cy="48736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7658C59A-1CB6-3C83-2BD8-22277D845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/>
          </a:p>
          <a:p>
            <a:pPr algn="ctr"/>
            <a:r>
              <a:rPr lang="en-US" sz="2400" dirty="0"/>
              <a:t>The sound on the TV is too loud.</a:t>
            </a:r>
            <a:endParaRPr lang="en-US" sz="2400" dirty="0">
              <a:cs typeface="Calibri" panose="020F0502020204030204"/>
            </a:endParaRPr>
          </a:p>
          <a:p>
            <a:pPr algn="ctr"/>
            <a:r>
              <a:rPr lang="en-US" sz="2400" dirty="0"/>
              <a:t>What can I do?</a:t>
            </a:r>
            <a:endParaRPr lang="en-US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429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4D103B1-6526-5EE5-7784-A8F49397B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7" y="941885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7DE2D0A-2B4D-9202-BD5D-906C2524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18" y="1669020"/>
            <a:ext cx="4693280" cy="351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02B6ECB-1755-D38B-5285-4F4273D72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41618"/>
            <a:ext cx="59436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oom Logo, symbol, meaning, history, PNG, brand">
            <a:extLst>
              <a:ext uri="{FF2B5EF4-FFF2-40B4-BE49-F238E27FC236}">
                <a16:creationId xmlns:a16="http://schemas.microsoft.com/office/drawing/2014/main" id="{0732901A-E823-4580-1D22-76DC5E9DA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5" y="307164"/>
            <a:ext cx="2798265" cy="15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4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F3290C9-8CEA-D35C-3409-2BF25A5B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89" y="1661148"/>
            <a:ext cx="37909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55A777A-B16F-ED99-4796-273CC6384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575440"/>
            <a:ext cx="4933026" cy="27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7BA47B2-4CB6-3F47-A1F0-6016D1468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7" y="4350996"/>
            <a:ext cx="42767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20882"/>
      </p:ext>
    </p:extLst>
  </p:cSld>
  <p:clrMapOvr>
    <a:masterClrMapping/>
  </p:clrMapOvr>
</p:sld>
</file>

<file path=ppt/theme/theme1.xml><?xml version="1.0" encoding="utf-8"?>
<a:theme xmlns:a="http://schemas.openxmlformats.org/drawingml/2006/main" name="WL Powerpoi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L Powerpoint Theme" id="{731666DE-17DE-4D50-A533-7A2E9CEA06C1}" vid="{1CD54000-4F66-412C-88A2-160723AB4411}"/>
    </a:ext>
  </a:extLst>
</a:theme>
</file>

<file path=ppt/theme/theme2.xml><?xml version="1.0" encoding="utf-8"?>
<a:theme xmlns:a="http://schemas.openxmlformats.org/drawingml/2006/main" name="WL Powerpoi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L Powerpoint Theme" id="{46895D6B-3D2E-4258-A727-40D0A93CAD97}" vid="{8DFD02B0-348E-497B-9A9B-FDC378B30516}"/>
    </a:ext>
  </a:extLst>
</a:theme>
</file>

<file path=ppt/theme/theme3.xml><?xml version="1.0" encoding="utf-8"?>
<a:theme xmlns:a="http://schemas.openxmlformats.org/drawingml/2006/main" name="WI Literacy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L Powerpoi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L Powerpoint Theme" id="{46895D6B-3D2E-4258-A727-40D0A93CAD97}" vid="{8DFD02B0-348E-497B-9A9B-FDC378B3051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f38045-9377-4ecf-bd18-bcb3b8cd830a">
      <Terms xmlns="http://schemas.microsoft.com/office/infopath/2007/PartnerControls"/>
    </lcf76f155ced4ddcb4097134ff3c332f>
    <TaxCatchAll xmlns="d4b4ed35-4c46-4133-b1e0-74627c1c668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49F767094EC46843C30C56BD1C5B8" ma:contentTypeVersion="16" ma:contentTypeDescription="Create a new document." ma:contentTypeScope="" ma:versionID="d2b0e9d4ed2432112b60b2e6b2e87494">
  <xsd:schema xmlns:xsd="http://www.w3.org/2001/XMLSchema" xmlns:xs="http://www.w3.org/2001/XMLSchema" xmlns:p="http://schemas.microsoft.com/office/2006/metadata/properties" xmlns:ns2="00f38045-9377-4ecf-bd18-bcb3b8cd830a" xmlns:ns3="d4b4ed35-4c46-4133-b1e0-74627c1c668f" targetNamespace="http://schemas.microsoft.com/office/2006/metadata/properties" ma:root="true" ma:fieldsID="3d82768da011ce919af615c65a8be5b4" ns2:_="" ns3:_="">
    <xsd:import namespace="00f38045-9377-4ecf-bd18-bcb3b8cd830a"/>
    <xsd:import namespace="d4b4ed35-4c46-4133-b1e0-74627c1c66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38045-9377-4ecf-bd18-bcb3b8cd8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434c86a-492b-45e8-ae41-5a8cc205bf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4ed35-4c46-4133-b1e0-74627c1c668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8ca3c4-4956-4d87-b458-f6f91f119d6a}" ma:internalName="TaxCatchAll" ma:showField="CatchAllData" ma:web="d4b4ed35-4c46-4133-b1e0-74627c1c66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5168C1-4E82-4E80-BBA3-B96288E93E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8E5AFB-7D6C-4CD9-A874-3C0B359B89CB}">
  <ds:schemaRefs>
    <ds:schemaRef ds:uri="00f38045-9377-4ecf-bd18-bcb3b8cd830a"/>
    <ds:schemaRef ds:uri="d4b4ed35-4c46-4133-b1e0-74627c1c668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C854D8-A24C-4CDB-B89F-CBA3FD29B8E0}">
  <ds:schemaRefs>
    <ds:schemaRef ds:uri="00f38045-9377-4ecf-bd18-bcb3b8cd830a"/>
    <ds:schemaRef ds:uri="d4b4ed35-4c46-4133-b1e0-74627c1c66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WL Powerpoint Theme</Template>
  <TotalTime>148</TotalTime>
  <Words>847</Words>
  <Application>Microsoft Office PowerPoint</Application>
  <PresentationFormat>Widescreen</PresentationFormat>
  <Paragraphs>130</Paragraphs>
  <Slides>28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Futura</vt:lpstr>
      <vt:lpstr>WL Powerpoint Theme</vt:lpstr>
      <vt:lpstr>WL Powerpoint Theme</vt:lpstr>
      <vt:lpstr>WI Literacy Theme</vt:lpstr>
      <vt:lpstr>WL Powerpoint Theme</vt:lpstr>
      <vt:lpstr>Wisconsin Literacy</vt:lpstr>
      <vt:lpstr>Digital Resilience:  A Framework for  Reducing Tech Anxiety</vt:lpstr>
      <vt:lpstr>In the chat...</vt:lpstr>
      <vt:lpstr>PowerPoint Presentation</vt:lpstr>
      <vt:lpstr>PowerPoint Presentation</vt:lpstr>
      <vt:lpstr>Problem:</vt:lpstr>
      <vt:lpstr>PowerPoint Presentation</vt:lpstr>
      <vt:lpstr>PowerPoint Presentation</vt:lpstr>
      <vt:lpstr>PowerPoint Presentation</vt:lpstr>
      <vt:lpstr>Problem:</vt:lpstr>
      <vt:lpstr>Problem:</vt:lpstr>
      <vt:lpstr>Digital resilience</vt:lpstr>
      <vt:lpstr>PowerPoint Presentation</vt:lpstr>
      <vt:lpstr>PowerPoint Presentation</vt:lpstr>
      <vt:lpstr>5 Strategies for building digital resilience</vt:lpstr>
      <vt:lpstr>1. Model a calm, curious, collaborative attitude</vt:lpstr>
      <vt:lpstr>PowerPoint Presentation</vt:lpstr>
      <vt:lpstr>2. Make sure digital learning is hands-on</vt:lpstr>
      <vt:lpstr>3. Teach skills across contexts</vt:lpstr>
      <vt:lpstr>Transfer across contexts and devices</vt:lpstr>
      <vt:lpstr>4. Teach problem-solving</vt:lpstr>
      <vt:lpstr>Sounds like...</vt:lpstr>
      <vt:lpstr>5. Celebrate success!</vt:lpstr>
      <vt:lpstr>Sounds like...</vt:lpstr>
      <vt:lpstr>Digital Resilience in Action</vt:lpstr>
      <vt:lpstr>5 Strategies for building digital resilience </vt:lpstr>
      <vt:lpstr>Digital Resilience in Action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Torres</dc:creator>
  <cp:lastModifiedBy>Erin Aagesen</cp:lastModifiedBy>
  <cp:revision>144</cp:revision>
  <dcterms:created xsi:type="dcterms:W3CDTF">2022-11-16T20:34:38Z</dcterms:created>
  <dcterms:modified xsi:type="dcterms:W3CDTF">2023-05-11T21:27:27Z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0x01010023949F767094EC46843C30C56BD1C5B8</vt:lpwstr>
  </property>
  <property fmtid="{D5CDD505-2E9C-101B-9397-08002B2CF9AE}" pid="3" name="MediaServiceImageTags">
    <vt:lpwstr/>
  </property>
</Properties>
</file>