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6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77" r:id="rId4"/>
    <p:sldId id="295" r:id="rId5"/>
    <p:sldId id="278" r:id="rId6"/>
    <p:sldId id="261" r:id="rId7"/>
    <p:sldId id="280" r:id="rId8"/>
    <p:sldId id="307" r:id="rId9"/>
    <p:sldId id="309" r:id="rId10"/>
    <p:sldId id="308" r:id="rId11"/>
    <p:sldId id="282" r:id="rId12"/>
    <p:sldId id="283" r:id="rId13"/>
    <p:sldId id="284" r:id="rId14"/>
    <p:sldId id="297" r:id="rId15"/>
    <p:sldId id="285" r:id="rId16"/>
    <p:sldId id="296" r:id="rId17"/>
    <p:sldId id="259" r:id="rId18"/>
    <p:sldId id="288" r:id="rId19"/>
    <p:sldId id="289" r:id="rId20"/>
    <p:sldId id="286" r:id="rId21"/>
    <p:sldId id="303" r:id="rId22"/>
    <p:sldId id="301" r:id="rId23"/>
    <p:sldId id="290" r:id="rId24"/>
    <p:sldId id="291" r:id="rId25"/>
    <p:sldId id="300" r:id="rId26"/>
    <p:sldId id="304" r:id="rId27"/>
    <p:sldId id="275" r:id="rId28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80267" autoAdjust="0"/>
  </p:normalViewPr>
  <p:slideViewPr>
    <p:cSldViewPr snapToGrid="0" showGuides="1">
      <p:cViewPr varScale="1">
        <p:scale>
          <a:sx n="93" d="100"/>
          <a:sy n="93" d="100"/>
        </p:scale>
        <p:origin x="1098" y="7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B2A8ED6-6B4B-4D73-8942-D05A4CBFE38A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24B3164-05EF-48AB-88B5-52563EFAC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29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C55D-FC95-4649-B4EF-7517A06A0180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C58F9-B049-6C4B-86CD-B07F38E1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37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hdi.wisc.edu/ccs-rural-adaptatio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ABC method to promote behavior change.</a:t>
            </a:r>
            <a:r>
              <a:rPr lang="en-US" baseline="0" dirty="0" smtClean="0"/>
              <a:t> Provide tools for individuals to own health improvements and incorporate into their lifestyle.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1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Interactive</a:t>
            </a:r>
            <a:r>
              <a:rPr lang="en-US" baseline="0" dirty="0" smtClean="0"/>
              <a:t> demonstrations. Encourage participation and use teach-back methods to promote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17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(if time, why CRC here)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9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48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r>
              <a:rPr lang="en-US" baseline="0" dirty="0" smtClean="0"/>
              <a:t> in CC&amp;S have a positive effect on all of the ailments in bold.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54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behaviors have an effect on roughly 60% of cancer risk!</a:t>
            </a:r>
            <a:r>
              <a:rPr lang="en-US" baseline="0" dirty="0" smtClean="0"/>
              <a:t> (Chart disclaimer) (how CC&amp;S addressed these risk factors)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66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behaviors have an effect on roughly 60% of cancer risk!</a:t>
            </a:r>
            <a:r>
              <a:rPr lang="en-US" baseline="0" dirty="0" smtClean="0"/>
              <a:t> (Chart disclaimer) (how CC&amp;S addressed these risk factors)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25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Glimps</a:t>
            </a:r>
            <a:r>
              <a:rPr lang="en-US" baseline="0" dirty="0" smtClean="0"/>
              <a:t>e into CC&amp;S basics session to see how CC&amp;S works and why it goes beyond cancer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09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4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aims of the project Thus</a:t>
            </a:r>
            <a:r>
              <a:rPr lang="en-US" baseline="0" dirty="0" smtClean="0"/>
              <a:t> far audience reached is mostly retired women. This aims to change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</a:t>
            </a:r>
            <a:r>
              <a:rPr lang="en-US" baseline="0" dirty="0" smtClean="0"/>
              <a:t> feel free to jump in with any questions. I’m hoping to have some time at the end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53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Train-the-trainer</a:t>
            </a:r>
            <a:r>
              <a:rPr lang="en-US" baseline="0" dirty="0" smtClean="0"/>
              <a:t> method. (Examples of USDA, Juneau County?)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68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Train-the-trainer</a:t>
            </a:r>
            <a:r>
              <a:rPr lang="en-US" baseline="0" dirty="0" smtClean="0"/>
              <a:t> method. (Examples of USDA, Juneau County?)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6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Cancer, Clear &amp; Simple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(CC&amp;S)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is a set of educational materials about cancer.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CC&amp;S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includes a curriculum, Facilitator Guide and educational handouts.  All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CC&amp;S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materials incorporate health literacy principles and are designed to build knowledge and improve health-related decision-making.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CC&amp;S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was originally developed for use in rural communities.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CC&amp;S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has also been adapted for use with other populations and is currently available for both 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Rural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African American, and Latino populations. 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04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CHDI</a:t>
            </a:r>
            <a:r>
              <a:rPr lang="en-US" baseline="0" dirty="0" smtClean="0"/>
              <a:t> and </a:t>
            </a:r>
            <a:r>
              <a:rPr lang="en-US" dirty="0" smtClean="0"/>
              <a:t>Rebecca </a:t>
            </a:r>
            <a:r>
              <a:rPr lang="en-US" dirty="0" err="1" smtClean="0"/>
              <a:t>Linskens</a:t>
            </a:r>
            <a:r>
              <a:rPr lang="en-US" baseline="0" dirty="0" smtClean="0"/>
              <a:t> were awarded an NCI pilot.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55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88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Difficult language, complex messages, dense text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This one about Virtual Colonoscopy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D68ED2-20D9-4782-AF80-92C7DFB65970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26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Difficult language, complex messages, dense text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This one about Virtual Colonoscopy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D68ED2-20D9-4782-AF80-92C7DFB65970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4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Created our handouts using strategies reflecting</a:t>
            </a:r>
          </a:p>
          <a:p>
            <a:pPr lvl="1" eaLnBrk="1" hangingPunct="1"/>
            <a:r>
              <a:rPr lang="en-US" altLang="en-US" dirty="0" smtClean="0"/>
              <a:t>Simple Language (reading level 8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grade)</a:t>
            </a:r>
          </a:p>
          <a:p>
            <a:pPr lvl="1" eaLnBrk="1" hangingPunct="1"/>
            <a:r>
              <a:rPr lang="en-US" altLang="en-US" dirty="0" smtClean="0"/>
              <a:t>Relevant Content – Understood and applicable to Real Life of the Audience</a:t>
            </a:r>
          </a:p>
          <a:p>
            <a:pPr lvl="1" eaLnBrk="1" hangingPunct="1"/>
            <a:r>
              <a:rPr lang="en-US" altLang="en-US" dirty="0" smtClean="0"/>
              <a:t>Graphics</a:t>
            </a:r>
          </a:p>
          <a:p>
            <a:pPr lvl="1" eaLnBrk="1" hangingPunct="1"/>
            <a:r>
              <a:rPr lang="en-US" altLang="en-US" dirty="0" smtClean="0"/>
              <a:t>Organization and White Space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This has resulted in materials which have</a:t>
            </a:r>
          </a:p>
          <a:p>
            <a:pPr eaLnBrk="1" hangingPunct="1"/>
            <a:r>
              <a:rPr lang="en-US" altLang="en-US" dirty="0" smtClean="0"/>
              <a:t>Simple messages</a:t>
            </a:r>
          </a:p>
          <a:p>
            <a:pPr eaLnBrk="1" hangingPunct="1"/>
            <a:r>
              <a:rPr lang="en-US" altLang="en-US" dirty="0" smtClean="0"/>
              <a:t>Easy to do tips</a:t>
            </a:r>
          </a:p>
          <a:p>
            <a:pPr eaLnBrk="1" hangingPunct="1"/>
            <a:r>
              <a:rPr lang="en-US" altLang="en-US" dirty="0" smtClean="0"/>
              <a:t>Promote action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AD52E0-6A79-467C-AEC4-615A08EF39BD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21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pictures and</a:t>
            </a:r>
            <a:r>
              <a:rPr lang="en-US" baseline="0" dirty="0" smtClean="0"/>
              <a:t> visuals. Simple images. Text directly relates to images. (Story of cancer survivors not understanding the concept of staging until attending a session). Topics are understandable. Try to take away the “big C word”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C58F9-B049-6C4B-86CD-B07F38E1B7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3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7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92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8848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96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3705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06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50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46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1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7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5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9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82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32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0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hdi.wisc.edu/cancer-clear-simpl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912" y="342956"/>
            <a:ext cx="8796745" cy="3165619"/>
          </a:xfrm>
        </p:spPr>
        <p:txBody>
          <a:bodyPr/>
          <a:lstStyle/>
          <a:p>
            <a:pPr algn="ctr"/>
            <a:r>
              <a:rPr lang="en-US" sz="48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Cancer Clear &amp; Simple</a:t>
            </a:r>
            <a:r>
              <a:rPr lang="en-US" sz="48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: A Health Literate, Community-Driven Cancer Education Program</a:t>
            </a:r>
            <a:endParaRPr lang="en-US" sz="48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3806277"/>
            <a:ext cx="7766936" cy="1096899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Wisconsin Health Literacy Summit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April 4</a:t>
            </a:r>
            <a:r>
              <a:rPr lang="en-US" baseline="30000" dirty="0" smtClean="0">
                <a:latin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– 5</a:t>
            </a:r>
            <a:r>
              <a:rPr lang="en-US" baseline="30000" dirty="0" smtClean="0">
                <a:latin typeface="Calibri" panose="020F0502020204030204" pitchFamily="34" charset="0"/>
              </a:rPr>
              <a:t>th</a:t>
            </a:r>
            <a:r>
              <a:rPr lang="en-US" dirty="0" smtClean="0">
                <a:latin typeface="Calibri" panose="020F0502020204030204" pitchFamily="34" charset="0"/>
              </a:rPr>
              <a:t>, 2017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Madison, Wisconsin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39" y="5446977"/>
            <a:ext cx="1996505" cy="1068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78" y="4900258"/>
            <a:ext cx="2078282" cy="1957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8" y="5402443"/>
            <a:ext cx="1604427" cy="136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94" y="5562872"/>
            <a:ext cx="2334208" cy="7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14005" r="63190" b="4770"/>
          <a:stretch>
            <a:fillRect/>
          </a:stretch>
        </p:blipFill>
        <p:spPr bwMode="auto">
          <a:xfrm>
            <a:off x="1841500" y="1219200"/>
            <a:ext cx="4038600" cy="507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16380" r="75626" b="10841"/>
          <a:stretch/>
        </p:blipFill>
        <p:spPr bwMode="auto">
          <a:xfrm>
            <a:off x="6075363" y="152400"/>
            <a:ext cx="4011612" cy="499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0255" y="152400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libri" panose="020F0502020204030204" pitchFamily="34" charset="0"/>
              </a:rPr>
              <a:t>Our Example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027909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6658" r="62158" b="4968"/>
          <a:stretch/>
        </p:blipFill>
        <p:spPr bwMode="auto">
          <a:xfrm>
            <a:off x="1676401" y="228600"/>
            <a:ext cx="4656825" cy="5727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6658" r="62158" b="4968"/>
          <a:stretch/>
        </p:blipFill>
        <p:spPr bwMode="auto">
          <a:xfrm>
            <a:off x="1676401" y="228600"/>
            <a:ext cx="4656825" cy="5727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13631" r="62145" b="4342"/>
          <a:stretch/>
        </p:blipFill>
        <p:spPr bwMode="auto">
          <a:xfrm>
            <a:off x="5867400" y="609600"/>
            <a:ext cx="4648200" cy="6085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34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4" t="14491" r="61767" b="5966"/>
          <a:stretch/>
        </p:blipFill>
        <p:spPr bwMode="auto">
          <a:xfrm>
            <a:off x="1828800" y="465513"/>
            <a:ext cx="4419600" cy="5670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t="12492" r="62759" b="5921"/>
          <a:stretch/>
        </p:blipFill>
        <p:spPr bwMode="auto">
          <a:xfrm>
            <a:off x="5929100" y="609601"/>
            <a:ext cx="4434101" cy="59373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18266" r="75151" b="11797"/>
          <a:stretch/>
        </p:blipFill>
        <p:spPr bwMode="auto">
          <a:xfrm>
            <a:off x="427892" y="222738"/>
            <a:ext cx="4267200" cy="53980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092" y="1665326"/>
            <a:ext cx="7377112" cy="352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Cancer Clear &amp; Simple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8"/>
            <a:ext cx="4184035" cy="4208313"/>
          </a:xfrm>
        </p:spPr>
        <p:txBody>
          <a:bodyPr>
            <a:noAutofit/>
          </a:bodyPr>
          <a:lstStyle/>
          <a:p>
            <a:r>
              <a:rPr lang="en-US" sz="2800" dirty="0" smtClean="0"/>
              <a:t>3 module curriculum</a:t>
            </a:r>
          </a:p>
          <a:p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chdi.wisc.edu/cancer-clear-simple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45+ topical handouts</a:t>
            </a:r>
          </a:p>
          <a:p>
            <a:pPr lvl="1"/>
            <a:r>
              <a:rPr lang="en-US" sz="2400" dirty="0" smtClean="0"/>
              <a:t>Information sheets</a:t>
            </a:r>
          </a:p>
          <a:p>
            <a:pPr lvl="1"/>
            <a:r>
              <a:rPr lang="en-US" sz="2400" dirty="0" smtClean="0"/>
              <a:t>Questions to ask your doctor</a:t>
            </a:r>
          </a:p>
          <a:p>
            <a:pPr lvl="1"/>
            <a:r>
              <a:rPr lang="en-US" sz="2400" dirty="0" smtClean="0"/>
              <a:t>Healthy tips &amp; ideas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911" t="10171" r="59230" b="19288"/>
          <a:stretch/>
        </p:blipFill>
        <p:spPr>
          <a:xfrm>
            <a:off x="5757818" y="351691"/>
            <a:ext cx="6167774" cy="3840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707" t="15269" r="26410" b="-101"/>
          <a:stretch/>
        </p:blipFill>
        <p:spPr>
          <a:xfrm>
            <a:off x="7240048" y="2327073"/>
            <a:ext cx="4067908" cy="42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28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520" y="409530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</a:rPr>
              <a:t>Since </a:t>
            </a:r>
            <a:r>
              <a:rPr lang="en-US" sz="4000" i="1" dirty="0" smtClean="0">
                <a:latin typeface="Calibri" panose="020F0502020204030204" pitchFamily="34" charset="0"/>
              </a:rPr>
              <a:t>CC&amp;S</a:t>
            </a:r>
            <a:r>
              <a:rPr lang="en-US" sz="4000" dirty="0" smtClean="0">
                <a:latin typeface="Calibri" panose="020F0502020204030204" pitchFamily="34" charset="0"/>
              </a:rPr>
              <a:t> was developed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62987"/>
            <a:ext cx="5418666" cy="4478376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Implemented </a:t>
            </a:r>
            <a:r>
              <a:rPr lang="en-US" sz="2400" i="1" dirty="0" smtClean="0">
                <a:latin typeface="Calibri" panose="020F0502020204030204" pitchFamily="34" charset="0"/>
              </a:rPr>
              <a:t>CC&amp;S </a:t>
            </a:r>
            <a:r>
              <a:rPr lang="en-US" sz="2400" dirty="0" smtClean="0">
                <a:latin typeface="Calibri" panose="020F0502020204030204" pitchFamily="34" charset="0"/>
              </a:rPr>
              <a:t>in 3 additional counties 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Over 14 facilitators trained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New expansion statewide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Over 10,000 rural residents reached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Continued support from NCI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African American adaptation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Newly released Latino adaptation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Multiple research projects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145" y="609600"/>
            <a:ext cx="5249472" cy="3976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20" y="4586585"/>
            <a:ext cx="3407123" cy="227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What do participants experience during educational sessions?</a:t>
            </a:r>
            <a:endParaRPr lang="en-US" sz="4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</a:rPr>
              <a:t>Why Cancer Education is Needed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6306" y="1147323"/>
            <a:ext cx="9280187" cy="768485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Cancer is a leading cause of death in Wisconsin</a:t>
            </a:r>
          </a:p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3"/>
          <a:srcRect l="12180" t="45673" r="55161" b="9454"/>
          <a:stretch>
            <a:fillRect/>
          </a:stretch>
        </p:blipFill>
        <p:spPr>
          <a:xfrm>
            <a:off x="1249106" y="2076313"/>
            <a:ext cx="8024896" cy="4101067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997224" y="6488668"/>
            <a:ext cx="5280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Wisconsin Department of Health Services, 2011</a:t>
            </a:r>
          </a:p>
        </p:txBody>
      </p:sp>
    </p:spTree>
    <p:extLst>
      <p:ext uri="{BB962C8B-B14F-4D97-AF65-F5344CB8AC3E}">
        <p14:creationId xmlns:p14="http://schemas.microsoft.com/office/powerpoint/2010/main" val="1623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00" t="17072" r="61920" b="16214"/>
          <a:stretch/>
        </p:blipFill>
        <p:spPr>
          <a:xfrm>
            <a:off x="605440" y="361507"/>
            <a:ext cx="8753626" cy="6226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28" y="563524"/>
            <a:ext cx="9288029" cy="572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9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241" y="327318"/>
            <a:ext cx="8596668" cy="1826581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Calibri" panose="020F0502020204030204" pitchFamily="34" charset="0"/>
              </a:rPr>
              <a:t>Introductions</a:t>
            </a:r>
            <a:endParaRPr lang="en-US" sz="5400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241" y="2424230"/>
            <a:ext cx="5344992" cy="2658133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Cody Fredrick, MPH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Community Health Educator and Rural Project Coordinator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Cancer Health Disparities Initiative  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UW Carbone Cancer Center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407529" y="2424237"/>
            <a:ext cx="5344992" cy="2658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Mary Ann Schilling, M.Ed.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Family Living Educator, Associate Professor</a:t>
            </a:r>
          </a:p>
          <a:p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UW-Extension, Waushara County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9179" y="6241316"/>
            <a:ext cx="856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We have no relevant financial interests</a:t>
            </a: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6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85" y="386316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Calibri" panose="020F0502020204030204" pitchFamily="34" charset="0"/>
              </a:rPr>
              <a:t>Key Concepts within </a:t>
            </a:r>
            <a:r>
              <a:rPr lang="en-US" sz="4400" i="1" dirty="0" smtClean="0">
                <a:latin typeface="Calibri" panose="020F0502020204030204" pitchFamily="34" charset="0"/>
              </a:rPr>
              <a:t>CC&amp;S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01" y="1774958"/>
            <a:ext cx="4679711" cy="388077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Participant driven and interactive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Tools to empower and encourage behavior change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Health improvement effects much more than cancer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462" y="256852"/>
            <a:ext cx="4871322" cy="60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alibri" panose="020F0502020204030204" pitchFamily="34" charset="0"/>
              </a:rPr>
              <a:t>Key Concepts within </a:t>
            </a:r>
            <a:r>
              <a:rPr lang="en-US" sz="4400" i="1" dirty="0" smtClean="0">
                <a:latin typeface="Calibri" panose="020F0502020204030204" pitchFamily="34" charset="0"/>
              </a:rPr>
              <a:t>CC&amp;S</a:t>
            </a:r>
            <a:endParaRPr lang="en-US" sz="44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679711" cy="388077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Supportive learning environment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Develop comfort with “cancer”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Continued community focus and involvement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584" y="1270000"/>
            <a:ext cx="4880598" cy="52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How is </a:t>
            </a:r>
            <a:r>
              <a:rPr lang="en-US" sz="44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CC&amp;S </a:t>
            </a:r>
            <a:r>
              <a:rPr lang="en-US" sz="4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currently being used?</a:t>
            </a:r>
            <a:endParaRPr lang="en-US" sz="4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073" y="1756016"/>
            <a:ext cx="5243786" cy="4337931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Funded by USDA 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Partnership with </a:t>
            </a:r>
            <a:r>
              <a:rPr lang="en-US" sz="2400" b="1" dirty="0" smtClean="0">
                <a:latin typeface="Calibri" panose="020F0502020204030204" pitchFamily="34" charset="0"/>
              </a:rPr>
              <a:t>UW Extension</a:t>
            </a:r>
          </a:p>
          <a:p>
            <a:pPr lvl="1"/>
            <a:r>
              <a:rPr lang="en-US" sz="2400" b="1" dirty="0" smtClean="0">
                <a:latin typeface="Calibri" panose="020F0502020204030204" pitchFamily="34" charset="0"/>
              </a:rPr>
              <a:t>Statewide expansion </a:t>
            </a:r>
            <a:r>
              <a:rPr lang="en-US" sz="2400" dirty="0" smtClean="0">
                <a:latin typeface="Calibri" panose="020F0502020204030204" pitchFamily="34" charset="0"/>
              </a:rPr>
              <a:t>of </a:t>
            </a:r>
            <a:r>
              <a:rPr lang="en-US" sz="2400" i="1" dirty="0" smtClean="0">
                <a:latin typeface="Calibri" panose="020F0502020204030204" pitchFamily="34" charset="0"/>
              </a:rPr>
              <a:t>CC&amp;S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Coalition coaching to select counties to shape </a:t>
            </a:r>
            <a:r>
              <a:rPr lang="en-US" sz="2400" b="1" dirty="0" smtClean="0">
                <a:latin typeface="Calibri" panose="020F0502020204030204" pitchFamily="34" charset="0"/>
              </a:rPr>
              <a:t>policy, systems and environmental change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Strengthen </a:t>
            </a:r>
            <a:r>
              <a:rPr lang="en-US" sz="2400" i="1" dirty="0" smtClean="0">
                <a:latin typeface="Calibri" panose="020F0502020204030204" pitchFamily="34" charset="0"/>
              </a:rPr>
              <a:t>CC&amp;S</a:t>
            </a:r>
            <a:r>
              <a:rPr lang="en-US" sz="2400" dirty="0" smtClean="0">
                <a:latin typeface="Calibri" panose="020F0502020204030204" pitchFamily="34" charset="0"/>
              </a:rPr>
              <a:t> evaluation components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947" y="797169"/>
            <a:ext cx="6269759" cy="5945032"/>
            <a:chOff x="2279909" y="378662"/>
            <a:chExt cx="6269759" cy="5945032"/>
          </a:xfrm>
        </p:grpSpPr>
        <p:sp>
          <p:nvSpPr>
            <p:cNvPr id="7" name="Freeform 342"/>
            <p:cNvSpPr>
              <a:spLocks/>
            </p:cNvSpPr>
            <p:nvPr/>
          </p:nvSpPr>
          <p:spPr bwMode="auto">
            <a:xfrm>
              <a:off x="2368103" y="2761680"/>
              <a:ext cx="689513" cy="451222"/>
            </a:xfrm>
            <a:custGeom>
              <a:avLst/>
              <a:gdLst>
                <a:gd name="T0" fmla="*/ 2147483646 w 344"/>
                <a:gd name="T1" fmla="*/ 0 h 256"/>
                <a:gd name="T2" fmla="*/ 2147483646 w 344"/>
                <a:gd name="T3" fmla="*/ 0 h 256"/>
                <a:gd name="T4" fmla="*/ 2147483646 w 344"/>
                <a:gd name="T5" fmla="*/ 2147483646 h 256"/>
                <a:gd name="T6" fmla="*/ 2147483646 w 344"/>
                <a:gd name="T7" fmla="*/ 2147483646 h 256"/>
                <a:gd name="T8" fmla="*/ 2147483646 w 344"/>
                <a:gd name="T9" fmla="*/ 2147483646 h 256"/>
                <a:gd name="T10" fmla="*/ 2147483646 w 344"/>
                <a:gd name="T11" fmla="*/ 2147483646 h 256"/>
                <a:gd name="T12" fmla="*/ 2147483646 w 344"/>
                <a:gd name="T13" fmla="*/ 2147483646 h 256"/>
                <a:gd name="T14" fmla="*/ 2147483646 w 344"/>
                <a:gd name="T15" fmla="*/ 2147483646 h 256"/>
                <a:gd name="T16" fmla="*/ 2147483646 w 344"/>
                <a:gd name="T17" fmla="*/ 2147483646 h 256"/>
                <a:gd name="T18" fmla="*/ 2147483646 w 344"/>
                <a:gd name="T19" fmla="*/ 2147483646 h 256"/>
                <a:gd name="T20" fmla="*/ 2147483646 w 344"/>
                <a:gd name="T21" fmla="*/ 2147483646 h 256"/>
                <a:gd name="T22" fmla="*/ 2147483646 w 344"/>
                <a:gd name="T23" fmla="*/ 2147483646 h 256"/>
                <a:gd name="T24" fmla="*/ 2147483646 w 344"/>
                <a:gd name="T25" fmla="*/ 2147483646 h 256"/>
                <a:gd name="T26" fmla="*/ 2147483646 w 344"/>
                <a:gd name="T27" fmla="*/ 2147483646 h 256"/>
                <a:gd name="T28" fmla="*/ 2147483646 w 344"/>
                <a:gd name="T29" fmla="*/ 2147483646 h 256"/>
                <a:gd name="T30" fmla="*/ 2147483646 w 344"/>
                <a:gd name="T31" fmla="*/ 2147483646 h 256"/>
                <a:gd name="T32" fmla="*/ 2147483646 w 344"/>
                <a:gd name="T33" fmla="*/ 2147483646 h 256"/>
                <a:gd name="T34" fmla="*/ 2147483646 w 344"/>
                <a:gd name="T35" fmla="*/ 2147483646 h 256"/>
                <a:gd name="T36" fmla="*/ 2147483646 w 344"/>
                <a:gd name="T37" fmla="*/ 2147483646 h 256"/>
                <a:gd name="T38" fmla="*/ 2147483646 w 344"/>
                <a:gd name="T39" fmla="*/ 2147483646 h 256"/>
                <a:gd name="T40" fmla="*/ 0 w 344"/>
                <a:gd name="T41" fmla="*/ 2147483646 h 256"/>
                <a:gd name="T42" fmla="*/ 2147483646 w 344"/>
                <a:gd name="T43" fmla="*/ 2147483646 h 256"/>
                <a:gd name="T44" fmla="*/ 2147483646 w 344"/>
                <a:gd name="T45" fmla="*/ 2147483646 h 256"/>
                <a:gd name="T46" fmla="*/ 2147483646 w 344"/>
                <a:gd name="T47" fmla="*/ 2147483646 h 256"/>
                <a:gd name="T48" fmla="*/ 2147483646 w 344"/>
                <a:gd name="T49" fmla="*/ 2147483646 h 256"/>
                <a:gd name="T50" fmla="*/ 2147483646 w 344"/>
                <a:gd name="T51" fmla="*/ 2147483646 h 256"/>
                <a:gd name="T52" fmla="*/ 2147483646 w 344"/>
                <a:gd name="T53" fmla="*/ 2147483646 h 256"/>
                <a:gd name="T54" fmla="*/ 2147483646 w 344"/>
                <a:gd name="T55" fmla="*/ 2147483646 h 256"/>
                <a:gd name="T56" fmla="*/ 2147483646 w 344"/>
                <a:gd name="T57" fmla="*/ 2147483646 h 256"/>
                <a:gd name="T58" fmla="*/ 2147483646 w 344"/>
                <a:gd name="T59" fmla="*/ 2147483646 h 256"/>
                <a:gd name="T60" fmla="*/ 2147483646 w 344"/>
                <a:gd name="T61" fmla="*/ 2147483646 h 256"/>
                <a:gd name="T62" fmla="*/ 2147483646 w 344"/>
                <a:gd name="T63" fmla="*/ 0 h 256"/>
                <a:gd name="T64" fmla="*/ 2147483646 w 344"/>
                <a:gd name="T65" fmla="*/ 0 h 256"/>
                <a:gd name="T66" fmla="*/ 2147483646 w 344"/>
                <a:gd name="T67" fmla="*/ 0 h 2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44" h="256">
                  <a:moveTo>
                    <a:pt x="24" y="0"/>
                  </a:moveTo>
                  <a:lnTo>
                    <a:pt x="334" y="0"/>
                  </a:lnTo>
                  <a:lnTo>
                    <a:pt x="334" y="64"/>
                  </a:lnTo>
                  <a:lnTo>
                    <a:pt x="344" y="64"/>
                  </a:lnTo>
                  <a:lnTo>
                    <a:pt x="344" y="256"/>
                  </a:lnTo>
                  <a:lnTo>
                    <a:pt x="282" y="256"/>
                  </a:lnTo>
                  <a:lnTo>
                    <a:pt x="222" y="252"/>
                  </a:lnTo>
                  <a:lnTo>
                    <a:pt x="18" y="252"/>
                  </a:lnTo>
                  <a:lnTo>
                    <a:pt x="22" y="244"/>
                  </a:lnTo>
                  <a:lnTo>
                    <a:pt x="16" y="232"/>
                  </a:lnTo>
                  <a:lnTo>
                    <a:pt x="16" y="226"/>
                  </a:lnTo>
                  <a:lnTo>
                    <a:pt x="16" y="224"/>
                  </a:lnTo>
                  <a:lnTo>
                    <a:pt x="24" y="218"/>
                  </a:lnTo>
                  <a:lnTo>
                    <a:pt x="28" y="198"/>
                  </a:lnTo>
                  <a:lnTo>
                    <a:pt x="26" y="184"/>
                  </a:lnTo>
                  <a:lnTo>
                    <a:pt x="18" y="172"/>
                  </a:lnTo>
                  <a:lnTo>
                    <a:pt x="18" y="152"/>
                  </a:lnTo>
                  <a:lnTo>
                    <a:pt x="22" y="136"/>
                  </a:lnTo>
                  <a:lnTo>
                    <a:pt x="18" y="128"/>
                  </a:lnTo>
                  <a:lnTo>
                    <a:pt x="4" y="118"/>
                  </a:lnTo>
                  <a:lnTo>
                    <a:pt x="0" y="108"/>
                  </a:lnTo>
                  <a:lnTo>
                    <a:pt x="2" y="104"/>
                  </a:lnTo>
                  <a:lnTo>
                    <a:pt x="6" y="96"/>
                  </a:lnTo>
                  <a:lnTo>
                    <a:pt x="30" y="76"/>
                  </a:lnTo>
                  <a:lnTo>
                    <a:pt x="34" y="68"/>
                  </a:lnTo>
                  <a:lnTo>
                    <a:pt x="30" y="62"/>
                  </a:lnTo>
                  <a:lnTo>
                    <a:pt x="24" y="38"/>
                  </a:lnTo>
                  <a:lnTo>
                    <a:pt x="24" y="32"/>
                  </a:lnTo>
                  <a:lnTo>
                    <a:pt x="26" y="26"/>
                  </a:lnTo>
                  <a:lnTo>
                    <a:pt x="20" y="18"/>
                  </a:lnTo>
                  <a:lnTo>
                    <a:pt x="20" y="4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43"/>
            <p:cNvSpPr>
              <a:spLocks/>
            </p:cNvSpPr>
            <p:nvPr/>
          </p:nvSpPr>
          <p:spPr bwMode="auto">
            <a:xfrm>
              <a:off x="2897264" y="791107"/>
              <a:ext cx="765680" cy="764963"/>
            </a:xfrm>
            <a:custGeom>
              <a:avLst/>
              <a:gdLst>
                <a:gd name="T0" fmla="*/ 2147483646 w 382"/>
                <a:gd name="T1" fmla="*/ 0 h 434"/>
                <a:gd name="T2" fmla="*/ 2147483646 w 382"/>
                <a:gd name="T3" fmla="*/ 2147483646 h 434"/>
                <a:gd name="T4" fmla="*/ 2147483646 w 382"/>
                <a:gd name="T5" fmla="*/ 2147483646 h 434"/>
                <a:gd name="T6" fmla="*/ 2147483646 w 382"/>
                <a:gd name="T7" fmla="*/ 2147483646 h 434"/>
                <a:gd name="T8" fmla="*/ 2147483646 w 382"/>
                <a:gd name="T9" fmla="*/ 2147483646 h 434"/>
                <a:gd name="T10" fmla="*/ 0 w 382"/>
                <a:gd name="T11" fmla="*/ 2147483646 h 434"/>
                <a:gd name="T12" fmla="*/ 0 w 382"/>
                <a:gd name="T13" fmla="*/ 2147483646 h 434"/>
                <a:gd name="T14" fmla="*/ 0 w 382"/>
                <a:gd name="T15" fmla="*/ 2147483646 h 434"/>
                <a:gd name="T16" fmla="*/ 0 w 382"/>
                <a:gd name="T17" fmla="*/ 2147483646 h 434"/>
                <a:gd name="T18" fmla="*/ 2147483646 w 382"/>
                <a:gd name="T19" fmla="*/ 2147483646 h 434"/>
                <a:gd name="T20" fmla="*/ 2147483646 w 382"/>
                <a:gd name="T21" fmla="*/ 2147483646 h 434"/>
                <a:gd name="T22" fmla="*/ 2147483646 w 382"/>
                <a:gd name="T23" fmla="*/ 2147483646 h 434"/>
                <a:gd name="T24" fmla="*/ 2147483646 w 382"/>
                <a:gd name="T25" fmla="*/ 2147483646 h 434"/>
                <a:gd name="T26" fmla="*/ 2147483646 w 382"/>
                <a:gd name="T27" fmla="*/ 2147483646 h 434"/>
                <a:gd name="T28" fmla="*/ 2147483646 w 382"/>
                <a:gd name="T29" fmla="*/ 2147483646 h 434"/>
                <a:gd name="T30" fmla="*/ 2147483646 w 382"/>
                <a:gd name="T31" fmla="*/ 2147483646 h 434"/>
                <a:gd name="T32" fmla="*/ 2147483646 w 382"/>
                <a:gd name="T33" fmla="*/ 2147483646 h 434"/>
                <a:gd name="T34" fmla="*/ 2147483646 w 382"/>
                <a:gd name="T35" fmla="*/ 2147483646 h 434"/>
                <a:gd name="T36" fmla="*/ 2147483646 w 382"/>
                <a:gd name="T37" fmla="*/ 2147483646 h 434"/>
                <a:gd name="T38" fmla="*/ 2147483646 w 382"/>
                <a:gd name="T39" fmla="*/ 2147483646 h 434"/>
                <a:gd name="T40" fmla="*/ 2147483646 w 382"/>
                <a:gd name="T41" fmla="*/ 2147483646 h 434"/>
                <a:gd name="T42" fmla="*/ 2147483646 w 382"/>
                <a:gd name="T43" fmla="*/ 2147483646 h 434"/>
                <a:gd name="T44" fmla="*/ 2147483646 w 382"/>
                <a:gd name="T45" fmla="*/ 2147483646 h 434"/>
                <a:gd name="T46" fmla="*/ 2147483646 w 382"/>
                <a:gd name="T47" fmla="*/ 2147483646 h 434"/>
                <a:gd name="T48" fmla="*/ 2147483646 w 382"/>
                <a:gd name="T49" fmla="*/ 2147483646 h 434"/>
                <a:gd name="T50" fmla="*/ 2147483646 w 382"/>
                <a:gd name="T51" fmla="*/ 2147483646 h 434"/>
                <a:gd name="T52" fmla="*/ 2147483646 w 382"/>
                <a:gd name="T53" fmla="*/ 2147483646 h 434"/>
                <a:gd name="T54" fmla="*/ 2147483646 w 382"/>
                <a:gd name="T55" fmla="*/ 2147483646 h 434"/>
                <a:gd name="T56" fmla="*/ 2147483646 w 382"/>
                <a:gd name="T57" fmla="*/ 2147483646 h 434"/>
                <a:gd name="T58" fmla="*/ 2147483646 w 382"/>
                <a:gd name="T59" fmla="*/ 2147483646 h 434"/>
                <a:gd name="T60" fmla="*/ 2147483646 w 382"/>
                <a:gd name="T61" fmla="*/ 2147483646 h 434"/>
                <a:gd name="T62" fmla="*/ 2147483646 w 382"/>
                <a:gd name="T63" fmla="*/ 2147483646 h 434"/>
                <a:gd name="T64" fmla="*/ 2147483646 w 382"/>
                <a:gd name="T65" fmla="*/ 2147483646 h 434"/>
                <a:gd name="T66" fmla="*/ 2147483646 w 382"/>
                <a:gd name="T67" fmla="*/ 2147483646 h 434"/>
                <a:gd name="T68" fmla="*/ 2147483646 w 382"/>
                <a:gd name="T69" fmla="*/ 2147483646 h 434"/>
                <a:gd name="T70" fmla="*/ 2147483646 w 382"/>
                <a:gd name="T71" fmla="*/ 2147483646 h 434"/>
                <a:gd name="T72" fmla="*/ 2147483646 w 382"/>
                <a:gd name="T73" fmla="*/ 2147483646 h 434"/>
                <a:gd name="T74" fmla="*/ 2147483646 w 382"/>
                <a:gd name="T75" fmla="*/ 2147483646 h 434"/>
                <a:gd name="T76" fmla="*/ 2147483646 w 382"/>
                <a:gd name="T77" fmla="*/ 2147483646 h 434"/>
                <a:gd name="T78" fmla="*/ 2147483646 w 382"/>
                <a:gd name="T79" fmla="*/ 2147483646 h 434"/>
                <a:gd name="T80" fmla="*/ 2147483646 w 382"/>
                <a:gd name="T81" fmla="*/ 2147483646 h 434"/>
                <a:gd name="T82" fmla="*/ 2147483646 w 382"/>
                <a:gd name="T83" fmla="*/ 2147483646 h 434"/>
                <a:gd name="T84" fmla="*/ 2147483646 w 382"/>
                <a:gd name="T85" fmla="*/ 2147483646 h 434"/>
                <a:gd name="T86" fmla="*/ 2147483646 w 382"/>
                <a:gd name="T87" fmla="*/ 2147483646 h 434"/>
                <a:gd name="T88" fmla="*/ 2147483646 w 382"/>
                <a:gd name="T89" fmla="*/ 2147483646 h 434"/>
                <a:gd name="T90" fmla="*/ 2147483646 w 382"/>
                <a:gd name="T91" fmla="*/ 2147483646 h 434"/>
                <a:gd name="T92" fmla="*/ 2147483646 w 382"/>
                <a:gd name="T93" fmla="*/ 2147483646 h 434"/>
                <a:gd name="T94" fmla="*/ 2147483646 w 382"/>
                <a:gd name="T95" fmla="*/ 2147483646 h 434"/>
                <a:gd name="T96" fmla="*/ 2147483646 w 382"/>
                <a:gd name="T97" fmla="*/ 2147483646 h 434"/>
                <a:gd name="T98" fmla="*/ 2147483646 w 382"/>
                <a:gd name="T99" fmla="*/ 2147483646 h 434"/>
                <a:gd name="T100" fmla="*/ 2147483646 w 382"/>
                <a:gd name="T101" fmla="*/ 2147483646 h 434"/>
                <a:gd name="T102" fmla="*/ 2147483646 w 382"/>
                <a:gd name="T103" fmla="*/ 2147483646 h 434"/>
                <a:gd name="T104" fmla="*/ 2147483646 w 382"/>
                <a:gd name="T105" fmla="*/ 2147483646 h 434"/>
                <a:gd name="T106" fmla="*/ 2147483646 w 382"/>
                <a:gd name="T107" fmla="*/ 0 h 434"/>
                <a:gd name="T108" fmla="*/ 2147483646 w 382"/>
                <a:gd name="T109" fmla="*/ 0 h 434"/>
                <a:gd name="T110" fmla="*/ 2147483646 w 382"/>
                <a:gd name="T111" fmla="*/ 0 h 434"/>
                <a:gd name="T112" fmla="*/ 2147483646 w 382"/>
                <a:gd name="T113" fmla="*/ 0 h 4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82" h="434">
                  <a:moveTo>
                    <a:pt x="382" y="0"/>
                  </a:moveTo>
                  <a:lnTo>
                    <a:pt x="380" y="172"/>
                  </a:lnTo>
                  <a:lnTo>
                    <a:pt x="380" y="184"/>
                  </a:lnTo>
                  <a:lnTo>
                    <a:pt x="380" y="434"/>
                  </a:lnTo>
                  <a:lnTo>
                    <a:pt x="124" y="432"/>
                  </a:lnTo>
                  <a:lnTo>
                    <a:pt x="0" y="434"/>
                  </a:lnTo>
                  <a:lnTo>
                    <a:pt x="0" y="244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4" y="68"/>
                  </a:lnTo>
                  <a:lnTo>
                    <a:pt x="10" y="70"/>
                  </a:lnTo>
                  <a:lnTo>
                    <a:pt x="12" y="76"/>
                  </a:lnTo>
                  <a:lnTo>
                    <a:pt x="14" y="76"/>
                  </a:lnTo>
                  <a:lnTo>
                    <a:pt x="18" y="70"/>
                  </a:lnTo>
                  <a:lnTo>
                    <a:pt x="26" y="76"/>
                  </a:lnTo>
                  <a:lnTo>
                    <a:pt x="32" y="74"/>
                  </a:lnTo>
                  <a:lnTo>
                    <a:pt x="38" y="76"/>
                  </a:lnTo>
                  <a:lnTo>
                    <a:pt x="44" y="74"/>
                  </a:lnTo>
                  <a:lnTo>
                    <a:pt x="46" y="72"/>
                  </a:lnTo>
                  <a:lnTo>
                    <a:pt x="46" y="64"/>
                  </a:lnTo>
                  <a:lnTo>
                    <a:pt x="52" y="56"/>
                  </a:lnTo>
                  <a:lnTo>
                    <a:pt x="56" y="54"/>
                  </a:lnTo>
                  <a:lnTo>
                    <a:pt x="60" y="50"/>
                  </a:lnTo>
                  <a:lnTo>
                    <a:pt x="60" y="48"/>
                  </a:lnTo>
                  <a:lnTo>
                    <a:pt x="56" y="44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8" y="34"/>
                  </a:lnTo>
                  <a:lnTo>
                    <a:pt x="52" y="28"/>
                  </a:lnTo>
                  <a:lnTo>
                    <a:pt x="60" y="28"/>
                  </a:lnTo>
                  <a:lnTo>
                    <a:pt x="64" y="26"/>
                  </a:lnTo>
                  <a:lnTo>
                    <a:pt x="70" y="28"/>
                  </a:lnTo>
                  <a:lnTo>
                    <a:pt x="74" y="28"/>
                  </a:lnTo>
                  <a:lnTo>
                    <a:pt x="78" y="2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0" y="6"/>
                  </a:lnTo>
                  <a:lnTo>
                    <a:pt x="104" y="4"/>
                  </a:lnTo>
                  <a:lnTo>
                    <a:pt x="132" y="34"/>
                  </a:lnTo>
                  <a:lnTo>
                    <a:pt x="140" y="38"/>
                  </a:lnTo>
                  <a:lnTo>
                    <a:pt x="142" y="36"/>
                  </a:lnTo>
                  <a:lnTo>
                    <a:pt x="146" y="36"/>
                  </a:lnTo>
                  <a:lnTo>
                    <a:pt x="164" y="50"/>
                  </a:lnTo>
                  <a:lnTo>
                    <a:pt x="168" y="52"/>
                  </a:lnTo>
                  <a:lnTo>
                    <a:pt x="178" y="54"/>
                  </a:lnTo>
                  <a:lnTo>
                    <a:pt x="212" y="46"/>
                  </a:lnTo>
                  <a:lnTo>
                    <a:pt x="222" y="46"/>
                  </a:lnTo>
                  <a:lnTo>
                    <a:pt x="242" y="48"/>
                  </a:lnTo>
                  <a:lnTo>
                    <a:pt x="256" y="44"/>
                  </a:lnTo>
                  <a:lnTo>
                    <a:pt x="288" y="30"/>
                  </a:lnTo>
                  <a:lnTo>
                    <a:pt x="328" y="16"/>
                  </a:lnTo>
                  <a:lnTo>
                    <a:pt x="360" y="2"/>
                  </a:lnTo>
                  <a:lnTo>
                    <a:pt x="374" y="0"/>
                  </a:lnTo>
                  <a:lnTo>
                    <a:pt x="382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44"/>
            <p:cNvSpPr>
              <a:spLocks/>
            </p:cNvSpPr>
            <p:nvPr/>
          </p:nvSpPr>
          <p:spPr bwMode="auto">
            <a:xfrm>
              <a:off x="2283918" y="1552545"/>
              <a:ext cx="881935" cy="662733"/>
            </a:xfrm>
            <a:custGeom>
              <a:avLst/>
              <a:gdLst>
                <a:gd name="T0" fmla="*/ 2147483646 w 440"/>
                <a:gd name="T1" fmla="*/ 2147483646 h 376"/>
                <a:gd name="T2" fmla="*/ 2147483646 w 440"/>
                <a:gd name="T3" fmla="*/ 2147483646 h 376"/>
                <a:gd name="T4" fmla="*/ 2147483646 w 440"/>
                <a:gd name="T5" fmla="*/ 2147483646 h 376"/>
                <a:gd name="T6" fmla="*/ 2147483646 w 440"/>
                <a:gd name="T7" fmla="*/ 2147483646 h 376"/>
                <a:gd name="T8" fmla="*/ 0 w 440"/>
                <a:gd name="T9" fmla="*/ 2147483646 h 376"/>
                <a:gd name="T10" fmla="*/ 2147483646 w 440"/>
                <a:gd name="T11" fmla="*/ 2147483646 h 376"/>
                <a:gd name="T12" fmla="*/ 2147483646 w 440"/>
                <a:gd name="T13" fmla="*/ 2147483646 h 376"/>
                <a:gd name="T14" fmla="*/ 2147483646 w 440"/>
                <a:gd name="T15" fmla="*/ 2147483646 h 376"/>
                <a:gd name="T16" fmla="*/ 2147483646 w 440"/>
                <a:gd name="T17" fmla="*/ 2147483646 h 376"/>
                <a:gd name="T18" fmla="*/ 2147483646 w 440"/>
                <a:gd name="T19" fmla="*/ 2147483646 h 376"/>
                <a:gd name="T20" fmla="*/ 2147483646 w 440"/>
                <a:gd name="T21" fmla="*/ 2147483646 h 376"/>
                <a:gd name="T22" fmla="*/ 2147483646 w 440"/>
                <a:gd name="T23" fmla="*/ 2147483646 h 376"/>
                <a:gd name="T24" fmla="*/ 2147483646 w 440"/>
                <a:gd name="T25" fmla="*/ 2147483646 h 376"/>
                <a:gd name="T26" fmla="*/ 2147483646 w 440"/>
                <a:gd name="T27" fmla="*/ 2147483646 h 376"/>
                <a:gd name="T28" fmla="*/ 2147483646 w 440"/>
                <a:gd name="T29" fmla="*/ 2147483646 h 376"/>
                <a:gd name="T30" fmla="*/ 2147483646 w 440"/>
                <a:gd name="T31" fmla="*/ 2147483646 h 376"/>
                <a:gd name="T32" fmla="*/ 2147483646 w 440"/>
                <a:gd name="T33" fmla="*/ 2147483646 h 376"/>
                <a:gd name="T34" fmla="*/ 2147483646 w 440"/>
                <a:gd name="T35" fmla="*/ 2147483646 h 376"/>
                <a:gd name="T36" fmla="*/ 2147483646 w 440"/>
                <a:gd name="T37" fmla="*/ 2147483646 h 376"/>
                <a:gd name="T38" fmla="*/ 2147483646 w 440"/>
                <a:gd name="T39" fmla="*/ 2147483646 h 376"/>
                <a:gd name="T40" fmla="*/ 2147483646 w 440"/>
                <a:gd name="T41" fmla="*/ 2147483646 h 376"/>
                <a:gd name="T42" fmla="*/ 2147483646 w 440"/>
                <a:gd name="T43" fmla="*/ 2147483646 h 376"/>
                <a:gd name="T44" fmla="*/ 2147483646 w 440"/>
                <a:gd name="T45" fmla="*/ 2147483646 h 376"/>
                <a:gd name="T46" fmla="*/ 2147483646 w 440"/>
                <a:gd name="T47" fmla="*/ 2147483646 h 376"/>
                <a:gd name="T48" fmla="*/ 2147483646 w 440"/>
                <a:gd name="T49" fmla="*/ 2147483646 h 376"/>
                <a:gd name="T50" fmla="*/ 2147483646 w 440"/>
                <a:gd name="T51" fmla="*/ 2147483646 h 376"/>
                <a:gd name="T52" fmla="*/ 2147483646 w 440"/>
                <a:gd name="T53" fmla="*/ 2147483646 h 376"/>
                <a:gd name="T54" fmla="*/ 2147483646 w 440"/>
                <a:gd name="T55" fmla="*/ 2147483646 h 376"/>
                <a:gd name="T56" fmla="*/ 2147483646 w 440"/>
                <a:gd name="T57" fmla="*/ 2147483646 h 376"/>
                <a:gd name="T58" fmla="*/ 2147483646 w 440"/>
                <a:gd name="T59" fmla="*/ 2147483646 h 376"/>
                <a:gd name="T60" fmla="*/ 2147483646 w 440"/>
                <a:gd name="T61" fmla="*/ 2147483646 h 376"/>
                <a:gd name="T62" fmla="*/ 2147483646 w 440"/>
                <a:gd name="T63" fmla="*/ 2147483646 h 376"/>
                <a:gd name="T64" fmla="*/ 2147483646 w 440"/>
                <a:gd name="T65" fmla="*/ 2147483646 h 376"/>
                <a:gd name="T66" fmla="*/ 2147483646 w 440"/>
                <a:gd name="T67" fmla="*/ 0 h 3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0" h="376">
                  <a:moveTo>
                    <a:pt x="430" y="0"/>
                  </a:moveTo>
                  <a:lnTo>
                    <a:pt x="430" y="126"/>
                  </a:lnTo>
                  <a:lnTo>
                    <a:pt x="438" y="126"/>
                  </a:lnTo>
                  <a:lnTo>
                    <a:pt x="440" y="376"/>
                  </a:lnTo>
                  <a:lnTo>
                    <a:pt x="376" y="376"/>
                  </a:lnTo>
                  <a:lnTo>
                    <a:pt x="376" y="314"/>
                  </a:lnTo>
                  <a:lnTo>
                    <a:pt x="268" y="314"/>
                  </a:lnTo>
                  <a:lnTo>
                    <a:pt x="184" y="312"/>
                  </a:lnTo>
                  <a:lnTo>
                    <a:pt x="182" y="374"/>
                  </a:lnTo>
                  <a:lnTo>
                    <a:pt x="0" y="372"/>
                  </a:lnTo>
                  <a:lnTo>
                    <a:pt x="4" y="358"/>
                  </a:lnTo>
                  <a:lnTo>
                    <a:pt x="6" y="340"/>
                  </a:lnTo>
                  <a:lnTo>
                    <a:pt x="8" y="334"/>
                  </a:lnTo>
                  <a:lnTo>
                    <a:pt x="8" y="320"/>
                  </a:lnTo>
                  <a:lnTo>
                    <a:pt x="12" y="316"/>
                  </a:lnTo>
                  <a:lnTo>
                    <a:pt x="18" y="316"/>
                  </a:lnTo>
                  <a:lnTo>
                    <a:pt x="20" y="312"/>
                  </a:lnTo>
                  <a:lnTo>
                    <a:pt x="24" y="310"/>
                  </a:lnTo>
                  <a:lnTo>
                    <a:pt x="30" y="308"/>
                  </a:lnTo>
                  <a:lnTo>
                    <a:pt x="40" y="300"/>
                  </a:lnTo>
                  <a:lnTo>
                    <a:pt x="52" y="284"/>
                  </a:lnTo>
                  <a:lnTo>
                    <a:pt x="56" y="266"/>
                  </a:lnTo>
                  <a:lnTo>
                    <a:pt x="66" y="254"/>
                  </a:lnTo>
                  <a:lnTo>
                    <a:pt x="62" y="238"/>
                  </a:lnTo>
                  <a:lnTo>
                    <a:pt x="62" y="236"/>
                  </a:lnTo>
                  <a:lnTo>
                    <a:pt x="76" y="226"/>
                  </a:lnTo>
                  <a:lnTo>
                    <a:pt x="78" y="216"/>
                  </a:lnTo>
                  <a:lnTo>
                    <a:pt x="76" y="214"/>
                  </a:lnTo>
                  <a:lnTo>
                    <a:pt x="88" y="192"/>
                  </a:lnTo>
                  <a:lnTo>
                    <a:pt x="108" y="182"/>
                  </a:lnTo>
                  <a:lnTo>
                    <a:pt x="108" y="178"/>
                  </a:lnTo>
                  <a:lnTo>
                    <a:pt x="116" y="170"/>
                  </a:lnTo>
                  <a:lnTo>
                    <a:pt x="126" y="168"/>
                  </a:lnTo>
                  <a:lnTo>
                    <a:pt x="126" y="164"/>
                  </a:lnTo>
                  <a:lnTo>
                    <a:pt x="128" y="162"/>
                  </a:lnTo>
                  <a:lnTo>
                    <a:pt x="132" y="164"/>
                  </a:lnTo>
                  <a:lnTo>
                    <a:pt x="136" y="162"/>
                  </a:lnTo>
                  <a:lnTo>
                    <a:pt x="140" y="162"/>
                  </a:lnTo>
                  <a:lnTo>
                    <a:pt x="146" y="158"/>
                  </a:lnTo>
                  <a:lnTo>
                    <a:pt x="152" y="156"/>
                  </a:lnTo>
                  <a:lnTo>
                    <a:pt x="160" y="152"/>
                  </a:lnTo>
                  <a:lnTo>
                    <a:pt x="172" y="150"/>
                  </a:lnTo>
                  <a:lnTo>
                    <a:pt x="172" y="138"/>
                  </a:lnTo>
                  <a:lnTo>
                    <a:pt x="178" y="130"/>
                  </a:lnTo>
                  <a:lnTo>
                    <a:pt x="184" y="126"/>
                  </a:lnTo>
                  <a:lnTo>
                    <a:pt x="192" y="128"/>
                  </a:lnTo>
                  <a:lnTo>
                    <a:pt x="202" y="132"/>
                  </a:lnTo>
                  <a:lnTo>
                    <a:pt x="214" y="134"/>
                  </a:lnTo>
                  <a:lnTo>
                    <a:pt x="218" y="130"/>
                  </a:lnTo>
                  <a:lnTo>
                    <a:pt x="216" y="126"/>
                  </a:lnTo>
                  <a:lnTo>
                    <a:pt x="224" y="120"/>
                  </a:lnTo>
                  <a:lnTo>
                    <a:pt x="230" y="102"/>
                  </a:lnTo>
                  <a:lnTo>
                    <a:pt x="232" y="100"/>
                  </a:lnTo>
                  <a:lnTo>
                    <a:pt x="240" y="96"/>
                  </a:lnTo>
                  <a:lnTo>
                    <a:pt x="246" y="96"/>
                  </a:lnTo>
                  <a:lnTo>
                    <a:pt x="254" y="100"/>
                  </a:lnTo>
                  <a:lnTo>
                    <a:pt x="266" y="104"/>
                  </a:lnTo>
                  <a:lnTo>
                    <a:pt x="272" y="104"/>
                  </a:lnTo>
                  <a:lnTo>
                    <a:pt x="276" y="102"/>
                  </a:lnTo>
                  <a:lnTo>
                    <a:pt x="276" y="98"/>
                  </a:lnTo>
                  <a:lnTo>
                    <a:pt x="280" y="92"/>
                  </a:lnTo>
                  <a:lnTo>
                    <a:pt x="280" y="84"/>
                  </a:lnTo>
                  <a:lnTo>
                    <a:pt x="286" y="70"/>
                  </a:lnTo>
                  <a:lnTo>
                    <a:pt x="292" y="64"/>
                  </a:lnTo>
                  <a:lnTo>
                    <a:pt x="306" y="60"/>
                  </a:lnTo>
                  <a:lnTo>
                    <a:pt x="306" y="2"/>
                  </a:lnTo>
                  <a:lnTo>
                    <a:pt x="43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45"/>
            <p:cNvSpPr>
              <a:spLocks/>
            </p:cNvSpPr>
            <p:nvPr/>
          </p:nvSpPr>
          <p:spPr bwMode="auto">
            <a:xfrm>
              <a:off x="3145809" y="1552545"/>
              <a:ext cx="525152" cy="666258"/>
            </a:xfrm>
            <a:custGeom>
              <a:avLst/>
              <a:gdLst>
                <a:gd name="T0" fmla="*/ 0 w 262"/>
                <a:gd name="T1" fmla="*/ 0 h 378"/>
                <a:gd name="T2" fmla="*/ 2147483646 w 262"/>
                <a:gd name="T3" fmla="*/ 2147483646 h 378"/>
                <a:gd name="T4" fmla="*/ 2147483646 w 262"/>
                <a:gd name="T5" fmla="*/ 2147483646 h 378"/>
                <a:gd name="T6" fmla="*/ 2147483646 w 262"/>
                <a:gd name="T7" fmla="*/ 2147483646 h 378"/>
                <a:gd name="T8" fmla="*/ 2147483646 w 262"/>
                <a:gd name="T9" fmla="*/ 2147483646 h 378"/>
                <a:gd name="T10" fmla="*/ 2147483646 w 262"/>
                <a:gd name="T11" fmla="*/ 2147483646 h 378"/>
                <a:gd name="T12" fmla="*/ 2147483646 w 262"/>
                <a:gd name="T13" fmla="*/ 2147483646 h 378"/>
                <a:gd name="T14" fmla="*/ 0 w 262"/>
                <a:gd name="T15" fmla="*/ 2147483646 h 378"/>
                <a:gd name="T16" fmla="*/ 0 w 262"/>
                <a:gd name="T17" fmla="*/ 0 h 378"/>
                <a:gd name="T18" fmla="*/ 0 w 262"/>
                <a:gd name="T19" fmla="*/ 0 h 378"/>
                <a:gd name="T20" fmla="*/ 0 w 262"/>
                <a:gd name="T21" fmla="*/ 0 h 3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2" h="378">
                  <a:moveTo>
                    <a:pt x="0" y="0"/>
                  </a:moveTo>
                  <a:lnTo>
                    <a:pt x="256" y="2"/>
                  </a:lnTo>
                  <a:lnTo>
                    <a:pt x="256" y="126"/>
                  </a:lnTo>
                  <a:lnTo>
                    <a:pt x="262" y="126"/>
                  </a:lnTo>
                  <a:lnTo>
                    <a:pt x="262" y="378"/>
                  </a:lnTo>
                  <a:lnTo>
                    <a:pt x="10" y="376"/>
                  </a:lnTo>
                  <a:lnTo>
                    <a:pt x="8" y="126"/>
                  </a:lnTo>
                  <a:lnTo>
                    <a:pt x="0" y="12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46"/>
            <p:cNvSpPr>
              <a:spLocks/>
            </p:cNvSpPr>
            <p:nvPr/>
          </p:nvSpPr>
          <p:spPr bwMode="auto">
            <a:xfrm>
              <a:off x="2279909" y="2102472"/>
              <a:ext cx="757663" cy="659208"/>
            </a:xfrm>
            <a:custGeom>
              <a:avLst/>
              <a:gdLst>
                <a:gd name="T0" fmla="*/ 2147483646 w 378"/>
                <a:gd name="T1" fmla="*/ 2147483646 h 374"/>
                <a:gd name="T2" fmla="*/ 2147483646 w 378"/>
                <a:gd name="T3" fmla="*/ 2147483646 h 374"/>
                <a:gd name="T4" fmla="*/ 2147483646 w 378"/>
                <a:gd name="T5" fmla="*/ 2147483646 h 374"/>
                <a:gd name="T6" fmla="*/ 2147483646 w 378"/>
                <a:gd name="T7" fmla="*/ 2147483646 h 374"/>
                <a:gd name="T8" fmla="*/ 2147483646 w 378"/>
                <a:gd name="T9" fmla="*/ 2147483646 h 374"/>
                <a:gd name="T10" fmla="*/ 2147483646 w 378"/>
                <a:gd name="T11" fmla="*/ 2147483646 h 374"/>
                <a:gd name="T12" fmla="*/ 2147483646 w 378"/>
                <a:gd name="T13" fmla="*/ 2147483646 h 374"/>
                <a:gd name="T14" fmla="*/ 2147483646 w 378"/>
                <a:gd name="T15" fmla="*/ 2147483646 h 374"/>
                <a:gd name="T16" fmla="*/ 2147483646 w 378"/>
                <a:gd name="T17" fmla="*/ 2147483646 h 374"/>
                <a:gd name="T18" fmla="*/ 2147483646 w 378"/>
                <a:gd name="T19" fmla="*/ 2147483646 h 374"/>
                <a:gd name="T20" fmla="*/ 2147483646 w 378"/>
                <a:gd name="T21" fmla="*/ 2147483646 h 374"/>
                <a:gd name="T22" fmla="*/ 2147483646 w 378"/>
                <a:gd name="T23" fmla="*/ 2147483646 h 374"/>
                <a:gd name="T24" fmla="*/ 2147483646 w 378"/>
                <a:gd name="T25" fmla="*/ 2147483646 h 374"/>
                <a:gd name="T26" fmla="*/ 2147483646 w 378"/>
                <a:gd name="T27" fmla="*/ 2147483646 h 374"/>
                <a:gd name="T28" fmla="*/ 2147483646 w 378"/>
                <a:gd name="T29" fmla="*/ 2147483646 h 374"/>
                <a:gd name="T30" fmla="*/ 2147483646 w 378"/>
                <a:gd name="T31" fmla="*/ 2147483646 h 374"/>
                <a:gd name="T32" fmla="*/ 2147483646 w 378"/>
                <a:gd name="T33" fmla="*/ 2147483646 h 374"/>
                <a:gd name="T34" fmla="*/ 2147483646 w 378"/>
                <a:gd name="T35" fmla="*/ 2147483646 h 374"/>
                <a:gd name="T36" fmla="*/ 2147483646 w 378"/>
                <a:gd name="T37" fmla="*/ 2147483646 h 374"/>
                <a:gd name="T38" fmla="*/ 2147483646 w 378"/>
                <a:gd name="T39" fmla="*/ 2147483646 h 374"/>
                <a:gd name="T40" fmla="*/ 2147483646 w 378"/>
                <a:gd name="T41" fmla="*/ 2147483646 h 374"/>
                <a:gd name="T42" fmla="*/ 2147483646 w 378"/>
                <a:gd name="T43" fmla="*/ 2147483646 h 374"/>
                <a:gd name="T44" fmla="*/ 2147483646 w 378"/>
                <a:gd name="T45" fmla="*/ 2147483646 h 374"/>
                <a:gd name="T46" fmla="*/ 2147483646 w 378"/>
                <a:gd name="T47" fmla="*/ 2147483646 h 374"/>
                <a:gd name="T48" fmla="*/ 2147483646 w 378"/>
                <a:gd name="T49" fmla="*/ 2147483646 h 374"/>
                <a:gd name="T50" fmla="*/ 2147483646 w 378"/>
                <a:gd name="T51" fmla="*/ 2147483646 h 374"/>
                <a:gd name="T52" fmla="*/ 2147483646 w 378"/>
                <a:gd name="T53" fmla="*/ 2147483646 h 374"/>
                <a:gd name="T54" fmla="*/ 2147483646 w 378"/>
                <a:gd name="T55" fmla="*/ 2147483646 h 374"/>
                <a:gd name="T56" fmla="*/ 2147483646 w 378"/>
                <a:gd name="T57" fmla="*/ 2147483646 h 374"/>
                <a:gd name="T58" fmla="*/ 2147483646 w 378"/>
                <a:gd name="T59" fmla="*/ 2147483646 h 374"/>
                <a:gd name="T60" fmla="*/ 2147483646 w 378"/>
                <a:gd name="T61" fmla="*/ 2147483646 h 374"/>
                <a:gd name="T62" fmla="*/ 2147483646 w 378"/>
                <a:gd name="T63" fmla="*/ 2147483646 h 374"/>
                <a:gd name="T64" fmla="*/ 2147483646 w 378"/>
                <a:gd name="T65" fmla="*/ 2147483646 h 374"/>
                <a:gd name="T66" fmla="*/ 2147483646 w 378"/>
                <a:gd name="T67" fmla="*/ 2147483646 h 374"/>
                <a:gd name="T68" fmla="*/ 2147483646 w 378"/>
                <a:gd name="T69" fmla="*/ 2147483646 h 374"/>
                <a:gd name="T70" fmla="*/ 2147483646 w 378"/>
                <a:gd name="T71" fmla="*/ 2147483646 h 374"/>
                <a:gd name="T72" fmla="*/ 2147483646 w 378"/>
                <a:gd name="T73" fmla="*/ 2147483646 h 374"/>
                <a:gd name="T74" fmla="*/ 2147483646 w 378"/>
                <a:gd name="T75" fmla="*/ 2147483646 h 374"/>
                <a:gd name="T76" fmla="*/ 2147483646 w 378"/>
                <a:gd name="T77" fmla="*/ 2147483646 h 374"/>
                <a:gd name="T78" fmla="*/ 2147483646 w 378"/>
                <a:gd name="T79" fmla="*/ 2147483646 h 374"/>
                <a:gd name="T80" fmla="*/ 2147483646 w 378"/>
                <a:gd name="T81" fmla="*/ 2147483646 h 374"/>
                <a:gd name="T82" fmla="*/ 0 w 378"/>
                <a:gd name="T83" fmla="*/ 2147483646 h 374"/>
                <a:gd name="T84" fmla="*/ 2147483646 w 378"/>
                <a:gd name="T85" fmla="*/ 2147483646 h 374"/>
                <a:gd name="T86" fmla="*/ 2147483646 w 378"/>
                <a:gd name="T87" fmla="*/ 2147483646 h 374"/>
                <a:gd name="T88" fmla="*/ 2147483646 w 378"/>
                <a:gd name="T89" fmla="*/ 0 h 374"/>
                <a:gd name="T90" fmla="*/ 2147483646 w 378"/>
                <a:gd name="T91" fmla="*/ 2147483646 h 374"/>
                <a:gd name="T92" fmla="*/ 2147483646 w 378"/>
                <a:gd name="T93" fmla="*/ 2147483646 h 374"/>
                <a:gd name="T94" fmla="*/ 2147483646 w 378"/>
                <a:gd name="T95" fmla="*/ 2147483646 h 374"/>
                <a:gd name="T96" fmla="*/ 2147483646 w 378"/>
                <a:gd name="T97" fmla="*/ 2147483646 h 374"/>
                <a:gd name="T98" fmla="*/ 2147483646 w 378"/>
                <a:gd name="T99" fmla="*/ 2147483646 h 37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8" h="374">
                  <a:moveTo>
                    <a:pt x="378" y="64"/>
                  </a:moveTo>
                  <a:lnTo>
                    <a:pt x="378" y="374"/>
                  </a:lnTo>
                  <a:lnTo>
                    <a:pt x="68" y="374"/>
                  </a:lnTo>
                  <a:lnTo>
                    <a:pt x="72" y="368"/>
                  </a:lnTo>
                  <a:lnTo>
                    <a:pt x="68" y="358"/>
                  </a:lnTo>
                  <a:lnTo>
                    <a:pt x="66" y="346"/>
                  </a:lnTo>
                  <a:lnTo>
                    <a:pt x="72" y="336"/>
                  </a:lnTo>
                  <a:lnTo>
                    <a:pt x="72" y="334"/>
                  </a:lnTo>
                  <a:lnTo>
                    <a:pt x="66" y="324"/>
                  </a:lnTo>
                  <a:lnTo>
                    <a:pt x="66" y="318"/>
                  </a:lnTo>
                  <a:lnTo>
                    <a:pt x="68" y="316"/>
                  </a:lnTo>
                  <a:lnTo>
                    <a:pt x="74" y="312"/>
                  </a:lnTo>
                  <a:lnTo>
                    <a:pt x="80" y="308"/>
                  </a:lnTo>
                  <a:lnTo>
                    <a:pt x="96" y="290"/>
                  </a:lnTo>
                  <a:lnTo>
                    <a:pt x="98" y="282"/>
                  </a:lnTo>
                  <a:lnTo>
                    <a:pt x="96" y="270"/>
                  </a:lnTo>
                  <a:lnTo>
                    <a:pt x="96" y="266"/>
                  </a:lnTo>
                  <a:lnTo>
                    <a:pt x="108" y="256"/>
                  </a:lnTo>
                  <a:lnTo>
                    <a:pt x="110" y="252"/>
                  </a:lnTo>
                  <a:lnTo>
                    <a:pt x="116" y="242"/>
                  </a:lnTo>
                  <a:lnTo>
                    <a:pt x="122" y="238"/>
                  </a:lnTo>
                  <a:lnTo>
                    <a:pt x="124" y="228"/>
                  </a:lnTo>
                  <a:lnTo>
                    <a:pt x="122" y="222"/>
                  </a:lnTo>
                  <a:lnTo>
                    <a:pt x="124" y="206"/>
                  </a:lnTo>
                  <a:lnTo>
                    <a:pt x="122" y="196"/>
                  </a:lnTo>
                  <a:lnTo>
                    <a:pt x="108" y="190"/>
                  </a:lnTo>
                  <a:lnTo>
                    <a:pt x="90" y="162"/>
                  </a:lnTo>
                  <a:lnTo>
                    <a:pt x="84" y="154"/>
                  </a:lnTo>
                  <a:lnTo>
                    <a:pt x="84" y="136"/>
                  </a:lnTo>
                  <a:lnTo>
                    <a:pt x="62" y="116"/>
                  </a:lnTo>
                  <a:lnTo>
                    <a:pt x="54" y="116"/>
                  </a:lnTo>
                  <a:lnTo>
                    <a:pt x="44" y="120"/>
                  </a:lnTo>
                  <a:lnTo>
                    <a:pt x="34" y="120"/>
                  </a:lnTo>
                  <a:lnTo>
                    <a:pt x="22" y="116"/>
                  </a:lnTo>
                  <a:lnTo>
                    <a:pt x="10" y="116"/>
                  </a:lnTo>
                  <a:lnTo>
                    <a:pt x="4" y="110"/>
                  </a:lnTo>
                  <a:lnTo>
                    <a:pt x="4" y="100"/>
                  </a:lnTo>
                  <a:lnTo>
                    <a:pt x="2" y="94"/>
                  </a:lnTo>
                  <a:lnTo>
                    <a:pt x="4" y="86"/>
                  </a:lnTo>
                  <a:lnTo>
                    <a:pt x="2" y="74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2" y="60"/>
                  </a:lnTo>
                  <a:lnTo>
                    <a:pt x="184" y="62"/>
                  </a:lnTo>
                  <a:lnTo>
                    <a:pt x="186" y="0"/>
                  </a:lnTo>
                  <a:lnTo>
                    <a:pt x="270" y="2"/>
                  </a:lnTo>
                  <a:lnTo>
                    <a:pt x="378" y="2"/>
                  </a:lnTo>
                  <a:lnTo>
                    <a:pt x="378" y="64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47"/>
            <p:cNvSpPr>
              <a:spLocks/>
            </p:cNvSpPr>
            <p:nvPr/>
          </p:nvSpPr>
          <p:spPr bwMode="auto">
            <a:xfrm>
              <a:off x="3037572" y="2215278"/>
              <a:ext cx="633390" cy="549927"/>
            </a:xfrm>
            <a:custGeom>
              <a:avLst/>
              <a:gdLst>
                <a:gd name="T0" fmla="*/ 0 w 316"/>
                <a:gd name="T1" fmla="*/ 0 h 312"/>
                <a:gd name="T2" fmla="*/ 2147483646 w 316"/>
                <a:gd name="T3" fmla="*/ 0 h 312"/>
                <a:gd name="T4" fmla="*/ 2147483646 w 316"/>
                <a:gd name="T5" fmla="*/ 2147483646 h 312"/>
                <a:gd name="T6" fmla="*/ 2147483646 w 316"/>
                <a:gd name="T7" fmla="*/ 2147483646 h 312"/>
                <a:gd name="T8" fmla="*/ 2147483646 w 316"/>
                <a:gd name="T9" fmla="*/ 2147483646 h 312"/>
                <a:gd name="T10" fmla="*/ 2147483646 w 316"/>
                <a:gd name="T11" fmla="*/ 2147483646 h 312"/>
                <a:gd name="T12" fmla="*/ 0 w 316"/>
                <a:gd name="T13" fmla="*/ 2147483646 h 312"/>
                <a:gd name="T14" fmla="*/ 0 w 316"/>
                <a:gd name="T15" fmla="*/ 0 h 312"/>
                <a:gd name="T16" fmla="*/ 0 w 316"/>
                <a:gd name="T17" fmla="*/ 0 h 312"/>
                <a:gd name="T18" fmla="*/ 0 w 316"/>
                <a:gd name="T19" fmla="*/ 0 h 3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6" h="312">
                  <a:moveTo>
                    <a:pt x="0" y="0"/>
                  </a:moveTo>
                  <a:lnTo>
                    <a:pt x="64" y="0"/>
                  </a:lnTo>
                  <a:lnTo>
                    <a:pt x="316" y="2"/>
                  </a:lnTo>
                  <a:lnTo>
                    <a:pt x="316" y="250"/>
                  </a:lnTo>
                  <a:lnTo>
                    <a:pt x="316" y="312"/>
                  </a:lnTo>
                  <a:lnTo>
                    <a:pt x="252" y="312"/>
                  </a:lnTo>
                  <a:lnTo>
                    <a:pt x="0" y="3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48"/>
            <p:cNvSpPr>
              <a:spLocks/>
            </p:cNvSpPr>
            <p:nvPr/>
          </p:nvSpPr>
          <p:spPr bwMode="auto">
            <a:xfrm>
              <a:off x="3037572" y="2761680"/>
              <a:ext cx="521144" cy="669783"/>
            </a:xfrm>
            <a:custGeom>
              <a:avLst/>
              <a:gdLst>
                <a:gd name="T0" fmla="*/ 0 w 260"/>
                <a:gd name="T1" fmla="*/ 0 h 380"/>
                <a:gd name="T2" fmla="*/ 2147483646 w 260"/>
                <a:gd name="T3" fmla="*/ 2147483646 h 380"/>
                <a:gd name="T4" fmla="*/ 2147483646 w 260"/>
                <a:gd name="T5" fmla="*/ 2147483646 h 380"/>
                <a:gd name="T6" fmla="*/ 2147483646 w 260"/>
                <a:gd name="T7" fmla="*/ 2147483646 h 380"/>
                <a:gd name="T8" fmla="*/ 2147483646 w 260"/>
                <a:gd name="T9" fmla="*/ 2147483646 h 380"/>
                <a:gd name="T10" fmla="*/ 2147483646 w 260"/>
                <a:gd name="T11" fmla="*/ 2147483646 h 380"/>
                <a:gd name="T12" fmla="*/ 2147483646 w 260"/>
                <a:gd name="T13" fmla="*/ 2147483646 h 380"/>
                <a:gd name="T14" fmla="*/ 2147483646 w 260"/>
                <a:gd name="T15" fmla="*/ 2147483646 h 380"/>
                <a:gd name="T16" fmla="*/ 2147483646 w 260"/>
                <a:gd name="T17" fmla="*/ 2147483646 h 380"/>
                <a:gd name="T18" fmla="*/ 0 w 260"/>
                <a:gd name="T19" fmla="*/ 2147483646 h 380"/>
                <a:gd name="T20" fmla="*/ 0 w 260"/>
                <a:gd name="T21" fmla="*/ 0 h 380"/>
                <a:gd name="T22" fmla="*/ 0 w 260"/>
                <a:gd name="T23" fmla="*/ 0 h 380"/>
                <a:gd name="T24" fmla="*/ 0 w 260"/>
                <a:gd name="T25" fmla="*/ 0 h 3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0" h="380">
                  <a:moveTo>
                    <a:pt x="0" y="0"/>
                  </a:moveTo>
                  <a:lnTo>
                    <a:pt x="252" y="2"/>
                  </a:lnTo>
                  <a:lnTo>
                    <a:pt x="252" y="64"/>
                  </a:lnTo>
                  <a:lnTo>
                    <a:pt x="260" y="64"/>
                  </a:lnTo>
                  <a:lnTo>
                    <a:pt x="260" y="256"/>
                  </a:lnTo>
                  <a:lnTo>
                    <a:pt x="260" y="380"/>
                  </a:lnTo>
                  <a:lnTo>
                    <a:pt x="10" y="380"/>
                  </a:lnTo>
                  <a:lnTo>
                    <a:pt x="10" y="256"/>
                  </a:lnTo>
                  <a:lnTo>
                    <a:pt x="10" y="64"/>
                  </a:lnTo>
                  <a:lnTo>
                    <a:pt x="0" y="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49"/>
            <p:cNvSpPr>
              <a:spLocks/>
            </p:cNvSpPr>
            <p:nvPr/>
          </p:nvSpPr>
          <p:spPr bwMode="auto">
            <a:xfrm>
              <a:off x="2364094" y="3205851"/>
              <a:ext cx="693522" cy="408920"/>
            </a:xfrm>
            <a:custGeom>
              <a:avLst/>
              <a:gdLst>
                <a:gd name="T0" fmla="*/ 2147483646 w 346"/>
                <a:gd name="T1" fmla="*/ 2147483646 h 232"/>
                <a:gd name="T2" fmla="*/ 2147483646 w 346"/>
                <a:gd name="T3" fmla="*/ 2147483646 h 232"/>
                <a:gd name="T4" fmla="*/ 2147483646 w 346"/>
                <a:gd name="T5" fmla="*/ 2147483646 h 232"/>
                <a:gd name="T6" fmla="*/ 2147483646 w 346"/>
                <a:gd name="T7" fmla="*/ 2147483646 h 232"/>
                <a:gd name="T8" fmla="*/ 2147483646 w 346"/>
                <a:gd name="T9" fmla="*/ 2147483646 h 232"/>
                <a:gd name="T10" fmla="*/ 2147483646 w 346"/>
                <a:gd name="T11" fmla="*/ 2147483646 h 232"/>
                <a:gd name="T12" fmla="*/ 2147483646 w 346"/>
                <a:gd name="T13" fmla="*/ 2147483646 h 232"/>
                <a:gd name="T14" fmla="*/ 2147483646 w 346"/>
                <a:gd name="T15" fmla="*/ 2147483646 h 232"/>
                <a:gd name="T16" fmla="*/ 2147483646 w 346"/>
                <a:gd name="T17" fmla="*/ 2147483646 h 232"/>
                <a:gd name="T18" fmla="*/ 2147483646 w 346"/>
                <a:gd name="T19" fmla="*/ 2147483646 h 232"/>
                <a:gd name="T20" fmla="*/ 2147483646 w 346"/>
                <a:gd name="T21" fmla="*/ 2147483646 h 232"/>
                <a:gd name="T22" fmla="*/ 2147483646 w 346"/>
                <a:gd name="T23" fmla="*/ 2147483646 h 232"/>
                <a:gd name="T24" fmla="*/ 2147483646 w 346"/>
                <a:gd name="T25" fmla="*/ 2147483646 h 232"/>
                <a:gd name="T26" fmla="*/ 2147483646 w 346"/>
                <a:gd name="T27" fmla="*/ 2147483646 h 232"/>
                <a:gd name="T28" fmla="*/ 2147483646 w 346"/>
                <a:gd name="T29" fmla="*/ 2147483646 h 232"/>
                <a:gd name="T30" fmla="*/ 2147483646 w 346"/>
                <a:gd name="T31" fmla="*/ 2147483646 h 232"/>
                <a:gd name="T32" fmla="*/ 2147483646 w 346"/>
                <a:gd name="T33" fmla="*/ 2147483646 h 232"/>
                <a:gd name="T34" fmla="*/ 2147483646 w 346"/>
                <a:gd name="T35" fmla="*/ 2147483646 h 232"/>
                <a:gd name="T36" fmla="*/ 2147483646 w 346"/>
                <a:gd name="T37" fmla="*/ 2147483646 h 232"/>
                <a:gd name="T38" fmla="*/ 2147483646 w 346"/>
                <a:gd name="T39" fmla="*/ 2147483646 h 232"/>
                <a:gd name="T40" fmla="*/ 2147483646 w 346"/>
                <a:gd name="T41" fmla="*/ 2147483646 h 232"/>
                <a:gd name="T42" fmla="*/ 2147483646 w 346"/>
                <a:gd name="T43" fmla="*/ 2147483646 h 232"/>
                <a:gd name="T44" fmla="*/ 2147483646 w 346"/>
                <a:gd name="T45" fmla="*/ 2147483646 h 232"/>
                <a:gd name="T46" fmla="*/ 2147483646 w 346"/>
                <a:gd name="T47" fmla="*/ 2147483646 h 232"/>
                <a:gd name="T48" fmla="*/ 2147483646 w 346"/>
                <a:gd name="T49" fmla="*/ 2147483646 h 232"/>
                <a:gd name="T50" fmla="*/ 2147483646 w 346"/>
                <a:gd name="T51" fmla="*/ 2147483646 h 232"/>
                <a:gd name="T52" fmla="*/ 2147483646 w 346"/>
                <a:gd name="T53" fmla="*/ 2147483646 h 232"/>
                <a:gd name="T54" fmla="*/ 2147483646 w 346"/>
                <a:gd name="T55" fmla="*/ 2147483646 h 232"/>
                <a:gd name="T56" fmla="*/ 2147483646 w 346"/>
                <a:gd name="T57" fmla="*/ 2147483646 h 232"/>
                <a:gd name="T58" fmla="*/ 2147483646 w 346"/>
                <a:gd name="T59" fmla="*/ 2147483646 h 232"/>
                <a:gd name="T60" fmla="*/ 2147483646 w 346"/>
                <a:gd name="T61" fmla="*/ 2147483646 h 232"/>
                <a:gd name="T62" fmla="*/ 2147483646 w 346"/>
                <a:gd name="T63" fmla="*/ 2147483646 h 232"/>
                <a:gd name="T64" fmla="*/ 2147483646 w 346"/>
                <a:gd name="T65" fmla="*/ 2147483646 h 232"/>
                <a:gd name="T66" fmla="*/ 2147483646 w 346"/>
                <a:gd name="T67" fmla="*/ 2147483646 h 232"/>
                <a:gd name="T68" fmla="*/ 0 w 346"/>
                <a:gd name="T69" fmla="*/ 2147483646 h 232"/>
                <a:gd name="T70" fmla="*/ 2147483646 w 346"/>
                <a:gd name="T71" fmla="*/ 2147483646 h 232"/>
                <a:gd name="T72" fmla="*/ 2147483646 w 346"/>
                <a:gd name="T73" fmla="*/ 2147483646 h 232"/>
                <a:gd name="T74" fmla="*/ 2147483646 w 346"/>
                <a:gd name="T75" fmla="*/ 2147483646 h 232"/>
                <a:gd name="T76" fmla="*/ 2147483646 w 346"/>
                <a:gd name="T77" fmla="*/ 2147483646 h 232"/>
                <a:gd name="T78" fmla="*/ 2147483646 w 346"/>
                <a:gd name="T79" fmla="*/ 2147483646 h 232"/>
                <a:gd name="T80" fmla="*/ 2147483646 w 346"/>
                <a:gd name="T81" fmla="*/ 2147483646 h 232"/>
                <a:gd name="T82" fmla="*/ 2147483646 w 346"/>
                <a:gd name="T83" fmla="*/ 2147483646 h 232"/>
                <a:gd name="T84" fmla="*/ 2147483646 w 346"/>
                <a:gd name="T85" fmla="*/ 0 h 232"/>
                <a:gd name="T86" fmla="*/ 2147483646 w 346"/>
                <a:gd name="T87" fmla="*/ 0 h 232"/>
                <a:gd name="T88" fmla="*/ 2147483646 w 346"/>
                <a:gd name="T89" fmla="*/ 2147483646 h 232"/>
                <a:gd name="T90" fmla="*/ 2147483646 w 346"/>
                <a:gd name="T91" fmla="*/ 2147483646 h 232"/>
                <a:gd name="T92" fmla="*/ 2147483646 w 346"/>
                <a:gd name="T93" fmla="*/ 2147483646 h 232"/>
                <a:gd name="T94" fmla="*/ 2147483646 w 346"/>
                <a:gd name="T95" fmla="*/ 2147483646 h 2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46" h="232">
                  <a:moveTo>
                    <a:pt x="346" y="4"/>
                  </a:moveTo>
                  <a:lnTo>
                    <a:pt x="346" y="128"/>
                  </a:lnTo>
                  <a:lnTo>
                    <a:pt x="346" y="232"/>
                  </a:lnTo>
                  <a:lnTo>
                    <a:pt x="254" y="232"/>
                  </a:lnTo>
                  <a:lnTo>
                    <a:pt x="246" y="224"/>
                  </a:lnTo>
                  <a:lnTo>
                    <a:pt x="232" y="218"/>
                  </a:lnTo>
                  <a:lnTo>
                    <a:pt x="212" y="220"/>
                  </a:lnTo>
                  <a:lnTo>
                    <a:pt x="204" y="218"/>
                  </a:lnTo>
                  <a:lnTo>
                    <a:pt x="194" y="214"/>
                  </a:lnTo>
                  <a:lnTo>
                    <a:pt x="190" y="216"/>
                  </a:lnTo>
                  <a:lnTo>
                    <a:pt x="180" y="216"/>
                  </a:lnTo>
                  <a:lnTo>
                    <a:pt x="168" y="212"/>
                  </a:lnTo>
                  <a:lnTo>
                    <a:pt x="160" y="214"/>
                  </a:lnTo>
                  <a:lnTo>
                    <a:pt x="148" y="206"/>
                  </a:lnTo>
                  <a:lnTo>
                    <a:pt x="144" y="208"/>
                  </a:lnTo>
                  <a:lnTo>
                    <a:pt x="138" y="212"/>
                  </a:lnTo>
                  <a:lnTo>
                    <a:pt x="134" y="212"/>
                  </a:lnTo>
                  <a:lnTo>
                    <a:pt x="132" y="210"/>
                  </a:lnTo>
                  <a:lnTo>
                    <a:pt x="132" y="202"/>
                  </a:lnTo>
                  <a:lnTo>
                    <a:pt x="122" y="188"/>
                  </a:lnTo>
                  <a:lnTo>
                    <a:pt x="118" y="186"/>
                  </a:lnTo>
                  <a:lnTo>
                    <a:pt x="116" y="188"/>
                  </a:lnTo>
                  <a:lnTo>
                    <a:pt x="114" y="188"/>
                  </a:lnTo>
                  <a:lnTo>
                    <a:pt x="112" y="184"/>
                  </a:lnTo>
                  <a:lnTo>
                    <a:pt x="106" y="180"/>
                  </a:lnTo>
                  <a:lnTo>
                    <a:pt x="100" y="180"/>
                  </a:lnTo>
                  <a:lnTo>
                    <a:pt x="96" y="180"/>
                  </a:lnTo>
                  <a:lnTo>
                    <a:pt x="94" y="176"/>
                  </a:lnTo>
                  <a:lnTo>
                    <a:pt x="96" y="164"/>
                  </a:lnTo>
                  <a:lnTo>
                    <a:pt x="90" y="154"/>
                  </a:lnTo>
                  <a:lnTo>
                    <a:pt x="76" y="146"/>
                  </a:lnTo>
                  <a:lnTo>
                    <a:pt x="56" y="122"/>
                  </a:lnTo>
                  <a:lnTo>
                    <a:pt x="38" y="108"/>
                  </a:lnTo>
                  <a:lnTo>
                    <a:pt x="4" y="84"/>
                  </a:lnTo>
                  <a:lnTo>
                    <a:pt x="0" y="80"/>
                  </a:lnTo>
                  <a:lnTo>
                    <a:pt x="2" y="68"/>
                  </a:lnTo>
                  <a:lnTo>
                    <a:pt x="4" y="62"/>
                  </a:lnTo>
                  <a:lnTo>
                    <a:pt x="12" y="50"/>
                  </a:lnTo>
                  <a:lnTo>
                    <a:pt x="14" y="36"/>
                  </a:lnTo>
                  <a:lnTo>
                    <a:pt x="18" y="30"/>
                  </a:lnTo>
                  <a:lnTo>
                    <a:pt x="18" y="24"/>
                  </a:lnTo>
                  <a:lnTo>
                    <a:pt x="22" y="18"/>
                  </a:lnTo>
                  <a:lnTo>
                    <a:pt x="20" y="0"/>
                  </a:lnTo>
                  <a:lnTo>
                    <a:pt x="224" y="0"/>
                  </a:lnTo>
                  <a:lnTo>
                    <a:pt x="284" y="4"/>
                  </a:lnTo>
                  <a:lnTo>
                    <a:pt x="346" y="4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50"/>
            <p:cNvSpPr>
              <a:spLocks/>
            </p:cNvSpPr>
            <p:nvPr/>
          </p:nvSpPr>
          <p:spPr bwMode="auto">
            <a:xfrm>
              <a:off x="2873211" y="3431463"/>
              <a:ext cx="685504" cy="356043"/>
            </a:xfrm>
            <a:custGeom>
              <a:avLst/>
              <a:gdLst>
                <a:gd name="T0" fmla="*/ 2147483646 w 342"/>
                <a:gd name="T1" fmla="*/ 0 h 202"/>
                <a:gd name="T2" fmla="*/ 2147483646 w 342"/>
                <a:gd name="T3" fmla="*/ 2147483646 h 202"/>
                <a:gd name="T4" fmla="*/ 2147483646 w 342"/>
                <a:gd name="T5" fmla="*/ 2147483646 h 202"/>
                <a:gd name="T6" fmla="*/ 2147483646 w 342"/>
                <a:gd name="T7" fmla="*/ 2147483646 h 202"/>
                <a:gd name="T8" fmla="*/ 2147483646 w 342"/>
                <a:gd name="T9" fmla="*/ 2147483646 h 202"/>
                <a:gd name="T10" fmla="*/ 2147483646 w 342"/>
                <a:gd name="T11" fmla="*/ 2147483646 h 202"/>
                <a:gd name="T12" fmla="*/ 2147483646 w 342"/>
                <a:gd name="T13" fmla="*/ 2147483646 h 202"/>
                <a:gd name="T14" fmla="*/ 2147483646 w 342"/>
                <a:gd name="T15" fmla="*/ 2147483646 h 202"/>
                <a:gd name="T16" fmla="*/ 2147483646 w 342"/>
                <a:gd name="T17" fmla="*/ 2147483646 h 202"/>
                <a:gd name="T18" fmla="*/ 2147483646 w 342"/>
                <a:gd name="T19" fmla="*/ 2147483646 h 202"/>
                <a:gd name="T20" fmla="*/ 2147483646 w 342"/>
                <a:gd name="T21" fmla="*/ 2147483646 h 202"/>
                <a:gd name="T22" fmla="*/ 2147483646 w 342"/>
                <a:gd name="T23" fmla="*/ 2147483646 h 202"/>
                <a:gd name="T24" fmla="*/ 2147483646 w 342"/>
                <a:gd name="T25" fmla="*/ 2147483646 h 202"/>
                <a:gd name="T26" fmla="*/ 2147483646 w 342"/>
                <a:gd name="T27" fmla="*/ 2147483646 h 202"/>
                <a:gd name="T28" fmla="*/ 2147483646 w 342"/>
                <a:gd name="T29" fmla="*/ 2147483646 h 202"/>
                <a:gd name="T30" fmla="*/ 2147483646 w 342"/>
                <a:gd name="T31" fmla="*/ 2147483646 h 202"/>
                <a:gd name="T32" fmla="*/ 2147483646 w 342"/>
                <a:gd name="T33" fmla="*/ 2147483646 h 202"/>
                <a:gd name="T34" fmla="*/ 2147483646 w 342"/>
                <a:gd name="T35" fmla="*/ 2147483646 h 202"/>
                <a:gd name="T36" fmla="*/ 2147483646 w 342"/>
                <a:gd name="T37" fmla="*/ 2147483646 h 202"/>
                <a:gd name="T38" fmla="*/ 2147483646 w 342"/>
                <a:gd name="T39" fmla="*/ 2147483646 h 202"/>
                <a:gd name="T40" fmla="*/ 2147483646 w 342"/>
                <a:gd name="T41" fmla="*/ 2147483646 h 202"/>
                <a:gd name="T42" fmla="*/ 2147483646 w 342"/>
                <a:gd name="T43" fmla="*/ 2147483646 h 202"/>
                <a:gd name="T44" fmla="*/ 2147483646 w 342"/>
                <a:gd name="T45" fmla="*/ 2147483646 h 202"/>
                <a:gd name="T46" fmla="*/ 2147483646 w 342"/>
                <a:gd name="T47" fmla="*/ 2147483646 h 202"/>
                <a:gd name="T48" fmla="*/ 2147483646 w 342"/>
                <a:gd name="T49" fmla="*/ 2147483646 h 202"/>
                <a:gd name="T50" fmla="*/ 2147483646 w 342"/>
                <a:gd name="T51" fmla="*/ 2147483646 h 202"/>
                <a:gd name="T52" fmla="*/ 2147483646 w 342"/>
                <a:gd name="T53" fmla="*/ 2147483646 h 202"/>
                <a:gd name="T54" fmla="*/ 2147483646 w 342"/>
                <a:gd name="T55" fmla="*/ 2147483646 h 202"/>
                <a:gd name="T56" fmla="*/ 2147483646 w 342"/>
                <a:gd name="T57" fmla="*/ 2147483646 h 202"/>
                <a:gd name="T58" fmla="*/ 2147483646 w 342"/>
                <a:gd name="T59" fmla="*/ 2147483646 h 202"/>
                <a:gd name="T60" fmla="*/ 0 w 342"/>
                <a:gd name="T61" fmla="*/ 2147483646 h 202"/>
                <a:gd name="T62" fmla="*/ 2147483646 w 342"/>
                <a:gd name="T63" fmla="*/ 2147483646 h 202"/>
                <a:gd name="T64" fmla="*/ 2147483646 w 342"/>
                <a:gd name="T65" fmla="*/ 0 h 202"/>
                <a:gd name="T66" fmla="*/ 2147483646 w 342"/>
                <a:gd name="T67" fmla="*/ 0 h 202"/>
                <a:gd name="T68" fmla="*/ 2147483646 w 342"/>
                <a:gd name="T69" fmla="*/ 0 h 202"/>
                <a:gd name="T70" fmla="*/ 2147483646 w 342"/>
                <a:gd name="T71" fmla="*/ 0 h 2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42" h="202">
                  <a:moveTo>
                    <a:pt x="342" y="0"/>
                  </a:moveTo>
                  <a:lnTo>
                    <a:pt x="342" y="64"/>
                  </a:lnTo>
                  <a:lnTo>
                    <a:pt x="160" y="64"/>
                  </a:lnTo>
                  <a:lnTo>
                    <a:pt x="156" y="66"/>
                  </a:lnTo>
                  <a:lnTo>
                    <a:pt x="150" y="68"/>
                  </a:lnTo>
                  <a:lnTo>
                    <a:pt x="146" y="70"/>
                  </a:lnTo>
                  <a:lnTo>
                    <a:pt x="142" y="86"/>
                  </a:lnTo>
                  <a:lnTo>
                    <a:pt x="142" y="100"/>
                  </a:lnTo>
                  <a:lnTo>
                    <a:pt x="136" y="112"/>
                  </a:lnTo>
                  <a:lnTo>
                    <a:pt x="140" y="118"/>
                  </a:lnTo>
                  <a:lnTo>
                    <a:pt x="138" y="124"/>
                  </a:lnTo>
                  <a:lnTo>
                    <a:pt x="132" y="142"/>
                  </a:lnTo>
                  <a:lnTo>
                    <a:pt x="130" y="152"/>
                  </a:lnTo>
                  <a:lnTo>
                    <a:pt x="132" y="158"/>
                  </a:lnTo>
                  <a:lnTo>
                    <a:pt x="124" y="180"/>
                  </a:lnTo>
                  <a:lnTo>
                    <a:pt x="120" y="184"/>
                  </a:lnTo>
                  <a:lnTo>
                    <a:pt x="120" y="190"/>
                  </a:lnTo>
                  <a:lnTo>
                    <a:pt x="120" y="194"/>
                  </a:lnTo>
                  <a:lnTo>
                    <a:pt x="118" y="196"/>
                  </a:lnTo>
                  <a:lnTo>
                    <a:pt x="118" y="202"/>
                  </a:lnTo>
                  <a:lnTo>
                    <a:pt x="104" y="196"/>
                  </a:lnTo>
                  <a:lnTo>
                    <a:pt x="98" y="192"/>
                  </a:lnTo>
                  <a:lnTo>
                    <a:pt x="74" y="186"/>
                  </a:lnTo>
                  <a:lnTo>
                    <a:pt x="52" y="180"/>
                  </a:lnTo>
                  <a:lnTo>
                    <a:pt x="42" y="174"/>
                  </a:lnTo>
                  <a:lnTo>
                    <a:pt x="38" y="168"/>
                  </a:lnTo>
                  <a:lnTo>
                    <a:pt x="20" y="152"/>
                  </a:lnTo>
                  <a:lnTo>
                    <a:pt x="10" y="140"/>
                  </a:lnTo>
                  <a:lnTo>
                    <a:pt x="6" y="132"/>
                  </a:lnTo>
                  <a:lnTo>
                    <a:pt x="6" y="118"/>
                  </a:lnTo>
                  <a:lnTo>
                    <a:pt x="0" y="104"/>
                  </a:lnTo>
                  <a:lnTo>
                    <a:pt x="92" y="104"/>
                  </a:lnTo>
                  <a:lnTo>
                    <a:pt x="92" y="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51"/>
            <p:cNvSpPr>
              <a:spLocks/>
            </p:cNvSpPr>
            <p:nvPr/>
          </p:nvSpPr>
          <p:spPr bwMode="auto">
            <a:xfrm>
              <a:off x="3109730" y="3544268"/>
              <a:ext cx="573258" cy="729711"/>
            </a:xfrm>
            <a:custGeom>
              <a:avLst/>
              <a:gdLst>
                <a:gd name="T0" fmla="*/ 2147483646 w 286"/>
                <a:gd name="T1" fmla="*/ 0 h 414"/>
                <a:gd name="T2" fmla="*/ 2147483646 w 286"/>
                <a:gd name="T3" fmla="*/ 2147483646 h 414"/>
                <a:gd name="T4" fmla="*/ 2147483646 w 286"/>
                <a:gd name="T5" fmla="*/ 2147483646 h 414"/>
                <a:gd name="T6" fmla="*/ 2147483646 w 286"/>
                <a:gd name="T7" fmla="*/ 2147483646 h 414"/>
                <a:gd name="T8" fmla="*/ 2147483646 w 286"/>
                <a:gd name="T9" fmla="*/ 2147483646 h 414"/>
                <a:gd name="T10" fmla="*/ 2147483646 w 286"/>
                <a:gd name="T11" fmla="*/ 2147483646 h 414"/>
                <a:gd name="T12" fmla="*/ 2147483646 w 286"/>
                <a:gd name="T13" fmla="*/ 2147483646 h 414"/>
                <a:gd name="T14" fmla="*/ 2147483646 w 286"/>
                <a:gd name="T15" fmla="*/ 2147483646 h 414"/>
                <a:gd name="T16" fmla="*/ 2147483646 w 286"/>
                <a:gd name="T17" fmla="*/ 2147483646 h 414"/>
                <a:gd name="T18" fmla="*/ 2147483646 w 286"/>
                <a:gd name="T19" fmla="*/ 2147483646 h 414"/>
                <a:gd name="T20" fmla="*/ 2147483646 w 286"/>
                <a:gd name="T21" fmla="*/ 2147483646 h 414"/>
                <a:gd name="T22" fmla="*/ 2147483646 w 286"/>
                <a:gd name="T23" fmla="*/ 2147483646 h 414"/>
                <a:gd name="T24" fmla="*/ 2147483646 w 286"/>
                <a:gd name="T25" fmla="*/ 2147483646 h 414"/>
                <a:gd name="T26" fmla="*/ 2147483646 w 286"/>
                <a:gd name="T27" fmla="*/ 2147483646 h 414"/>
                <a:gd name="T28" fmla="*/ 2147483646 w 286"/>
                <a:gd name="T29" fmla="*/ 2147483646 h 414"/>
                <a:gd name="T30" fmla="*/ 2147483646 w 286"/>
                <a:gd name="T31" fmla="*/ 2147483646 h 414"/>
                <a:gd name="T32" fmla="*/ 2147483646 w 286"/>
                <a:gd name="T33" fmla="*/ 2147483646 h 414"/>
                <a:gd name="T34" fmla="*/ 2147483646 w 286"/>
                <a:gd name="T35" fmla="*/ 2147483646 h 414"/>
                <a:gd name="T36" fmla="*/ 2147483646 w 286"/>
                <a:gd name="T37" fmla="*/ 2147483646 h 414"/>
                <a:gd name="T38" fmla="*/ 2147483646 w 286"/>
                <a:gd name="T39" fmla="*/ 2147483646 h 414"/>
                <a:gd name="T40" fmla="*/ 2147483646 w 286"/>
                <a:gd name="T41" fmla="*/ 2147483646 h 414"/>
                <a:gd name="T42" fmla="*/ 2147483646 w 286"/>
                <a:gd name="T43" fmla="*/ 2147483646 h 414"/>
                <a:gd name="T44" fmla="*/ 2147483646 w 286"/>
                <a:gd name="T45" fmla="*/ 2147483646 h 414"/>
                <a:gd name="T46" fmla="*/ 2147483646 w 286"/>
                <a:gd name="T47" fmla="*/ 2147483646 h 414"/>
                <a:gd name="T48" fmla="*/ 2147483646 w 286"/>
                <a:gd name="T49" fmla="*/ 2147483646 h 414"/>
                <a:gd name="T50" fmla="*/ 2147483646 w 286"/>
                <a:gd name="T51" fmla="*/ 2147483646 h 414"/>
                <a:gd name="T52" fmla="*/ 2147483646 w 286"/>
                <a:gd name="T53" fmla="*/ 2147483646 h 414"/>
                <a:gd name="T54" fmla="*/ 2147483646 w 286"/>
                <a:gd name="T55" fmla="*/ 2147483646 h 414"/>
                <a:gd name="T56" fmla="*/ 2147483646 w 286"/>
                <a:gd name="T57" fmla="*/ 2147483646 h 414"/>
                <a:gd name="T58" fmla="*/ 2147483646 w 286"/>
                <a:gd name="T59" fmla="*/ 2147483646 h 414"/>
                <a:gd name="T60" fmla="*/ 2147483646 w 286"/>
                <a:gd name="T61" fmla="*/ 2147483646 h 414"/>
                <a:gd name="T62" fmla="*/ 2147483646 w 286"/>
                <a:gd name="T63" fmla="*/ 2147483646 h 414"/>
                <a:gd name="T64" fmla="*/ 2147483646 w 286"/>
                <a:gd name="T65" fmla="*/ 2147483646 h 414"/>
                <a:gd name="T66" fmla="*/ 2147483646 w 286"/>
                <a:gd name="T67" fmla="*/ 2147483646 h 414"/>
                <a:gd name="T68" fmla="*/ 2147483646 w 286"/>
                <a:gd name="T69" fmla="*/ 2147483646 h 414"/>
                <a:gd name="T70" fmla="*/ 2147483646 w 286"/>
                <a:gd name="T71" fmla="*/ 2147483646 h 414"/>
                <a:gd name="T72" fmla="*/ 2147483646 w 286"/>
                <a:gd name="T73" fmla="*/ 2147483646 h 414"/>
                <a:gd name="T74" fmla="*/ 2147483646 w 286"/>
                <a:gd name="T75" fmla="*/ 2147483646 h 414"/>
                <a:gd name="T76" fmla="*/ 2147483646 w 286"/>
                <a:gd name="T77" fmla="*/ 2147483646 h 414"/>
                <a:gd name="T78" fmla="*/ 2147483646 w 286"/>
                <a:gd name="T79" fmla="*/ 2147483646 h 414"/>
                <a:gd name="T80" fmla="*/ 2147483646 w 286"/>
                <a:gd name="T81" fmla="*/ 2147483646 h 414"/>
                <a:gd name="T82" fmla="*/ 2147483646 w 286"/>
                <a:gd name="T83" fmla="*/ 2147483646 h 414"/>
                <a:gd name="T84" fmla="*/ 2147483646 w 286"/>
                <a:gd name="T85" fmla="*/ 2147483646 h 414"/>
                <a:gd name="T86" fmla="*/ 2147483646 w 286"/>
                <a:gd name="T87" fmla="*/ 2147483646 h 414"/>
                <a:gd name="T88" fmla="*/ 2147483646 w 286"/>
                <a:gd name="T89" fmla="*/ 2147483646 h 414"/>
                <a:gd name="T90" fmla="*/ 2147483646 w 286"/>
                <a:gd name="T91" fmla="*/ 2147483646 h 414"/>
                <a:gd name="T92" fmla="*/ 2147483646 w 286"/>
                <a:gd name="T93" fmla="*/ 2147483646 h 414"/>
                <a:gd name="T94" fmla="*/ 2147483646 w 286"/>
                <a:gd name="T95" fmla="*/ 2147483646 h 414"/>
                <a:gd name="T96" fmla="*/ 2147483646 w 286"/>
                <a:gd name="T97" fmla="*/ 2147483646 h 414"/>
                <a:gd name="T98" fmla="*/ 2147483646 w 286"/>
                <a:gd name="T99" fmla="*/ 2147483646 h 414"/>
                <a:gd name="T100" fmla="*/ 2147483646 w 286"/>
                <a:gd name="T101" fmla="*/ 2147483646 h 414"/>
                <a:gd name="T102" fmla="*/ 0 w 286"/>
                <a:gd name="T103" fmla="*/ 2147483646 h 414"/>
                <a:gd name="T104" fmla="*/ 2147483646 w 286"/>
                <a:gd name="T105" fmla="*/ 2147483646 h 414"/>
                <a:gd name="T106" fmla="*/ 2147483646 w 286"/>
                <a:gd name="T107" fmla="*/ 2147483646 h 414"/>
                <a:gd name="T108" fmla="*/ 2147483646 w 286"/>
                <a:gd name="T109" fmla="*/ 2147483646 h 414"/>
                <a:gd name="T110" fmla="*/ 2147483646 w 286"/>
                <a:gd name="T111" fmla="*/ 2147483646 h 414"/>
                <a:gd name="T112" fmla="*/ 2147483646 w 286"/>
                <a:gd name="T113" fmla="*/ 2147483646 h 414"/>
                <a:gd name="T114" fmla="*/ 2147483646 w 286"/>
                <a:gd name="T115" fmla="*/ 2147483646 h 414"/>
                <a:gd name="T116" fmla="*/ 2147483646 w 286"/>
                <a:gd name="T117" fmla="*/ 2147483646 h 414"/>
                <a:gd name="T118" fmla="*/ 2147483646 w 286"/>
                <a:gd name="T119" fmla="*/ 0 h 414"/>
                <a:gd name="T120" fmla="*/ 2147483646 w 286"/>
                <a:gd name="T121" fmla="*/ 0 h 4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86" h="414">
                  <a:moveTo>
                    <a:pt x="224" y="0"/>
                  </a:moveTo>
                  <a:lnTo>
                    <a:pt x="286" y="0"/>
                  </a:lnTo>
                  <a:lnTo>
                    <a:pt x="286" y="254"/>
                  </a:lnTo>
                  <a:lnTo>
                    <a:pt x="284" y="254"/>
                  </a:lnTo>
                  <a:lnTo>
                    <a:pt x="282" y="254"/>
                  </a:lnTo>
                  <a:lnTo>
                    <a:pt x="282" y="256"/>
                  </a:lnTo>
                  <a:lnTo>
                    <a:pt x="284" y="258"/>
                  </a:lnTo>
                  <a:lnTo>
                    <a:pt x="282" y="258"/>
                  </a:lnTo>
                  <a:lnTo>
                    <a:pt x="282" y="262"/>
                  </a:lnTo>
                  <a:lnTo>
                    <a:pt x="274" y="264"/>
                  </a:lnTo>
                  <a:lnTo>
                    <a:pt x="274" y="262"/>
                  </a:lnTo>
                  <a:lnTo>
                    <a:pt x="272" y="270"/>
                  </a:lnTo>
                  <a:lnTo>
                    <a:pt x="266" y="272"/>
                  </a:lnTo>
                  <a:lnTo>
                    <a:pt x="268" y="272"/>
                  </a:lnTo>
                  <a:lnTo>
                    <a:pt x="264" y="274"/>
                  </a:lnTo>
                  <a:lnTo>
                    <a:pt x="262" y="270"/>
                  </a:lnTo>
                  <a:lnTo>
                    <a:pt x="258" y="272"/>
                  </a:lnTo>
                  <a:lnTo>
                    <a:pt x="260" y="274"/>
                  </a:lnTo>
                  <a:lnTo>
                    <a:pt x="258" y="276"/>
                  </a:lnTo>
                  <a:lnTo>
                    <a:pt x="256" y="274"/>
                  </a:lnTo>
                  <a:lnTo>
                    <a:pt x="254" y="276"/>
                  </a:lnTo>
                  <a:lnTo>
                    <a:pt x="254" y="274"/>
                  </a:lnTo>
                  <a:lnTo>
                    <a:pt x="252" y="276"/>
                  </a:lnTo>
                  <a:lnTo>
                    <a:pt x="250" y="280"/>
                  </a:lnTo>
                  <a:lnTo>
                    <a:pt x="248" y="286"/>
                  </a:lnTo>
                  <a:lnTo>
                    <a:pt x="246" y="286"/>
                  </a:lnTo>
                  <a:lnTo>
                    <a:pt x="250" y="292"/>
                  </a:lnTo>
                  <a:lnTo>
                    <a:pt x="252" y="298"/>
                  </a:lnTo>
                  <a:lnTo>
                    <a:pt x="244" y="306"/>
                  </a:lnTo>
                  <a:lnTo>
                    <a:pt x="244" y="310"/>
                  </a:lnTo>
                  <a:lnTo>
                    <a:pt x="246" y="314"/>
                  </a:lnTo>
                  <a:lnTo>
                    <a:pt x="252" y="314"/>
                  </a:lnTo>
                  <a:lnTo>
                    <a:pt x="252" y="316"/>
                  </a:lnTo>
                  <a:lnTo>
                    <a:pt x="256" y="316"/>
                  </a:lnTo>
                  <a:lnTo>
                    <a:pt x="256" y="318"/>
                  </a:lnTo>
                  <a:lnTo>
                    <a:pt x="256" y="320"/>
                  </a:lnTo>
                  <a:lnTo>
                    <a:pt x="262" y="320"/>
                  </a:lnTo>
                  <a:lnTo>
                    <a:pt x="264" y="324"/>
                  </a:lnTo>
                  <a:lnTo>
                    <a:pt x="264" y="322"/>
                  </a:lnTo>
                  <a:lnTo>
                    <a:pt x="264" y="324"/>
                  </a:lnTo>
                  <a:lnTo>
                    <a:pt x="268" y="324"/>
                  </a:lnTo>
                  <a:lnTo>
                    <a:pt x="270" y="326"/>
                  </a:lnTo>
                  <a:lnTo>
                    <a:pt x="272" y="334"/>
                  </a:lnTo>
                  <a:lnTo>
                    <a:pt x="274" y="336"/>
                  </a:lnTo>
                  <a:lnTo>
                    <a:pt x="276" y="342"/>
                  </a:lnTo>
                  <a:lnTo>
                    <a:pt x="274" y="346"/>
                  </a:lnTo>
                  <a:lnTo>
                    <a:pt x="276" y="350"/>
                  </a:lnTo>
                  <a:lnTo>
                    <a:pt x="276" y="354"/>
                  </a:lnTo>
                  <a:lnTo>
                    <a:pt x="280" y="356"/>
                  </a:lnTo>
                  <a:lnTo>
                    <a:pt x="280" y="358"/>
                  </a:lnTo>
                  <a:lnTo>
                    <a:pt x="284" y="362"/>
                  </a:lnTo>
                  <a:lnTo>
                    <a:pt x="278" y="372"/>
                  </a:lnTo>
                  <a:lnTo>
                    <a:pt x="280" y="376"/>
                  </a:lnTo>
                  <a:lnTo>
                    <a:pt x="276" y="378"/>
                  </a:lnTo>
                  <a:lnTo>
                    <a:pt x="276" y="382"/>
                  </a:lnTo>
                  <a:lnTo>
                    <a:pt x="272" y="386"/>
                  </a:lnTo>
                  <a:lnTo>
                    <a:pt x="270" y="394"/>
                  </a:lnTo>
                  <a:lnTo>
                    <a:pt x="268" y="394"/>
                  </a:lnTo>
                  <a:lnTo>
                    <a:pt x="264" y="398"/>
                  </a:lnTo>
                  <a:lnTo>
                    <a:pt x="264" y="404"/>
                  </a:lnTo>
                  <a:lnTo>
                    <a:pt x="272" y="410"/>
                  </a:lnTo>
                  <a:lnTo>
                    <a:pt x="270" y="414"/>
                  </a:lnTo>
                  <a:lnTo>
                    <a:pt x="258" y="412"/>
                  </a:lnTo>
                  <a:lnTo>
                    <a:pt x="254" y="408"/>
                  </a:lnTo>
                  <a:lnTo>
                    <a:pt x="244" y="396"/>
                  </a:lnTo>
                  <a:lnTo>
                    <a:pt x="236" y="392"/>
                  </a:lnTo>
                  <a:lnTo>
                    <a:pt x="230" y="386"/>
                  </a:lnTo>
                  <a:lnTo>
                    <a:pt x="226" y="386"/>
                  </a:lnTo>
                  <a:lnTo>
                    <a:pt x="220" y="378"/>
                  </a:lnTo>
                  <a:lnTo>
                    <a:pt x="216" y="368"/>
                  </a:lnTo>
                  <a:lnTo>
                    <a:pt x="208" y="362"/>
                  </a:lnTo>
                  <a:lnTo>
                    <a:pt x="202" y="360"/>
                  </a:lnTo>
                  <a:lnTo>
                    <a:pt x="196" y="356"/>
                  </a:lnTo>
                  <a:lnTo>
                    <a:pt x="192" y="344"/>
                  </a:lnTo>
                  <a:lnTo>
                    <a:pt x="186" y="338"/>
                  </a:lnTo>
                  <a:lnTo>
                    <a:pt x="170" y="334"/>
                  </a:lnTo>
                  <a:lnTo>
                    <a:pt x="158" y="324"/>
                  </a:lnTo>
                  <a:lnTo>
                    <a:pt x="142" y="316"/>
                  </a:lnTo>
                  <a:lnTo>
                    <a:pt x="136" y="312"/>
                  </a:lnTo>
                  <a:lnTo>
                    <a:pt x="130" y="302"/>
                  </a:lnTo>
                  <a:lnTo>
                    <a:pt x="116" y="292"/>
                  </a:lnTo>
                  <a:lnTo>
                    <a:pt x="108" y="286"/>
                  </a:lnTo>
                  <a:lnTo>
                    <a:pt x="106" y="278"/>
                  </a:lnTo>
                  <a:lnTo>
                    <a:pt x="98" y="264"/>
                  </a:lnTo>
                  <a:lnTo>
                    <a:pt x="102" y="250"/>
                  </a:lnTo>
                  <a:lnTo>
                    <a:pt x="96" y="242"/>
                  </a:lnTo>
                  <a:lnTo>
                    <a:pt x="96" y="232"/>
                  </a:lnTo>
                  <a:lnTo>
                    <a:pt x="92" y="228"/>
                  </a:lnTo>
                  <a:lnTo>
                    <a:pt x="84" y="224"/>
                  </a:lnTo>
                  <a:lnTo>
                    <a:pt x="82" y="222"/>
                  </a:lnTo>
                  <a:lnTo>
                    <a:pt x="82" y="218"/>
                  </a:lnTo>
                  <a:lnTo>
                    <a:pt x="88" y="206"/>
                  </a:lnTo>
                  <a:lnTo>
                    <a:pt x="82" y="190"/>
                  </a:lnTo>
                  <a:lnTo>
                    <a:pt x="74" y="186"/>
                  </a:lnTo>
                  <a:lnTo>
                    <a:pt x="64" y="172"/>
                  </a:lnTo>
                  <a:lnTo>
                    <a:pt x="58" y="168"/>
                  </a:lnTo>
                  <a:lnTo>
                    <a:pt x="50" y="166"/>
                  </a:lnTo>
                  <a:lnTo>
                    <a:pt x="40" y="158"/>
                  </a:lnTo>
                  <a:lnTo>
                    <a:pt x="34" y="156"/>
                  </a:lnTo>
                  <a:lnTo>
                    <a:pt x="24" y="152"/>
                  </a:lnTo>
                  <a:lnTo>
                    <a:pt x="14" y="142"/>
                  </a:lnTo>
                  <a:lnTo>
                    <a:pt x="4" y="140"/>
                  </a:lnTo>
                  <a:lnTo>
                    <a:pt x="0" y="138"/>
                  </a:lnTo>
                  <a:lnTo>
                    <a:pt x="0" y="132"/>
                  </a:lnTo>
                  <a:lnTo>
                    <a:pt x="2" y="130"/>
                  </a:lnTo>
                  <a:lnTo>
                    <a:pt x="2" y="126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4" y="94"/>
                  </a:lnTo>
                  <a:lnTo>
                    <a:pt x="12" y="88"/>
                  </a:lnTo>
                  <a:lnTo>
                    <a:pt x="14" y="78"/>
                  </a:lnTo>
                  <a:lnTo>
                    <a:pt x="20" y="60"/>
                  </a:lnTo>
                  <a:lnTo>
                    <a:pt x="22" y="54"/>
                  </a:lnTo>
                  <a:lnTo>
                    <a:pt x="18" y="48"/>
                  </a:lnTo>
                  <a:lnTo>
                    <a:pt x="24" y="36"/>
                  </a:lnTo>
                  <a:lnTo>
                    <a:pt x="24" y="22"/>
                  </a:lnTo>
                  <a:lnTo>
                    <a:pt x="28" y="6"/>
                  </a:lnTo>
                  <a:lnTo>
                    <a:pt x="32" y="4"/>
                  </a:lnTo>
                  <a:lnTo>
                    <a:pt x="38" y="2"/>
                  </a:lnTo>
                  <a:lnTo>
                    <a:pt x="42" y="0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52"/>
            <p:cNvSpPr>
              <a:spLocks/>
            </p:cNvSpPr>
            <p:nvPr/>
          </p:nvSpPr>
          <p:spPr bwMode="auto">
            <a:xfrm>
              <a:off x="3658935" y="530244"/>
              <a:ext cx="825812" cy="1025826"/>
            </a:xfrm>
            <a:custGeom>
              <a:avLst/>
              <a:gdLst>
                <a:gd name="T0" fmla="*/ 2147483646 w 412"/>
                <a:gd name="T1" fmla="*/ 2147483646 h 582"/>
                <a:gd name="T2" fmla="*/ 2147483646 w 412"/>
                <a:gd name="T3" fmla="*/ 2147483646 h 582"/>
                <a:gd name="T4" fmla="*/ 2147483646 w 412"/>
                <a:gd name="T5" fmla="*/ 2147483646 h 582"/>
                <a:gd name="T6" fmla="*/ 0 w 412"/>
                <a:gd name="T7" fmla="*/ 2147483646 h 582"/>
                <a:gd name="T8" fmla="*/ 0 w 412"/>
                <a:gd name="T9" fmla="*/ 2147483646 h 582"/>
                <a:gd name="T10" fmla="*/ 2147483646 w 412"/>
                <a:gd name="T11" fmla="*/ 2147483646 h 582"/>
                <a:gd name="T12" fmla="*/ 2147483646 w 412"/>
                <a:gd name="T13" fmla="*/ 2147483646 h 582"/>
                <a:gd name="T14" fmla="*/ 2147483646 w 412"/>
                <a:gd name="T15" fmla="*/ 2147483646 h 582"/>
                <a:gd name="T16" fmla="*/ 2147483646 w 412"/>
                <a:gd name="T17" fmla="*/ 2147483646 h 582"/>
                <a:gd name="T18" fmla="*/ 2147483646 w 412"/>
                <a:gd name="T19" fmla="*/ 2147483646 h 582"/>
                <a:gd name="T20" fmla="*/ 2147483646 w 412"/>
                <a:gd name="T21" fmla="*/ 2147483646 h 582"/>
                <a:gd name="T22" fmla="*/ 2147483646 w 412"/>
                <a:gd name="T23" fmla="*/ 2147483646 h 582"/>
                <a:gd name="T24" fmla="*/ 2147483646 w 412"/>
                <a:gd name="T25" fmla="*/ 2147483646 h 582"/>
                <a:gd name="T26" fmla="*/ 2147483646 w 412"/>
                <a:gd name="T27" fmla="*/ 2147483646 h 582"/>
                <a:gd name="T28" fmla="*/ 2147483646 w 412"/>
                <a:gd name="T29" fmla="*/ 2147483646 h 582"/>
                <a:gd name="T30" fmla="*/ 2147483646 w 412"/>
                <a:gd name="T31" fmla="*/ 2147483646 h 582"/>
                <a:gd name="T32" fmla="*/ 2147483646 w 412"/>
                <a:gd name="T33" fmla="*/ 2147483646 h 582"/>
                <a:gd name="T34" fmla="*/ 2147483646 w 412"/>
                <a:gd name="T35" fmla="*/ 2147483646 h 582"/>
                <a:gd name="T36" fmla="*/ 2147483646 w 412"/>
                <a:gd name="T37" fmla="*/ 2147483646 h 582"/>
                <a:gd name="T38" fmla="*/ 2147483646 w 412"/>
                <a:gd name="T39" fmla="*/ 2147483646 h 582"/>
                <a:gd name="T40" fmla="*/ 2147483646 w 412"/>
                <a:gd name="T41" fmla="*/ 2147483646 h 582"/>
                <a:gd name="T42" fmla="*/ 2147483646 w 412"/>
                <a:gd name="T43" fmla="*/ 2147483646 h 582"/>
                <a:gd name="T44" fmla="*/ 2147483646 w 412"/>
                <a:gd name="T45" fmla="*/ 2147483646 h 582"/>
                <a:gd name="T46" fmla="*/ 2147483646 w 412"/>
                <a:gd name="T47" fmla="*/ 2147483646 h 582"/>
                <a:gd name="T48" fmla="*/ 2147483646 w 412"/>
                <a:gd name="T49" fmla="*/ 2147483646 h 582"/>
                <a:gd name="T50" fmla="*/ 2147483646 w 412"/>
                <a:gd name="T51" fmla="*/ 2147483646 h 582"/>
                <a:gd name="T52" fmla="*/ 2147483646 w 412"/>
                <a:gd name="T53" fmla="*/ 2147483646 h 582"/>
                <a:gd name="T54" fmla="*/ 2147483646 w 412"/>
                <a:gd name="T55" fmla="*/ 2147483646 h 582"/>
                <a:gd name="T56" fmla="*/ 2147483646 w 412"/>
                <a:gd name="T57" fmla="*/ 2147483646 h 582"/>
                <a:gd name="T58" fmla="*/ 2147483646 w 412"/>
                <a:gd name="T59" fmla="*/ 2147483646 h 582"/>
                <a:gd name="T60" fmla="*/ 2147483646 w 412"/>
                <a:gd name="T61" fmla="*/ 2147483646 h 582"/>
                <a:gd name="T62" fmla="*/ 2147483646 w 412"/>
                <a:gd name="T63" fmla="*/ 2147483646 h 582"/>
                <a:gd name="T64" fmla="*/ 2147483646 w 412"/>
                <a:gd name="T65" fmla="*/ 2147483646 h 582"/>
                <a:gd name="T66" fmla="*/ 2147483646 w 412"/>
                <a:gd name="T67" fmla="*/ 2147483646 h 582"/>
                <a:gd name="T68" fmla="*/ 2147483646 w 412"/>
                <a:gd name="T69" fmla="*/ 2147483646 h 5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12" h="582">
                  <a:moveTo>
                    <a:pt x="322" y="272"/>
                  </a:moveTo>
                  <a:lnTo>
                    <a:pt x="324" y="428"/>
                  </a:lnTo>
                  <a:lnTo>
                    <a:pt x="324" y="474"/>
                  </a:lnTo>
                  <a:lnTo>
                    <a:pt x="322" y="490"/>
                  </a:lnTo>
                  <a:lnTo>
                    <a:pt x="324" y="508"/>
                  </a:lnTo>
                  <a:lnTo>
                    <a:pt x="324" y="582"/>
                  </a:lnTo>
                  <a:lnTo>
                    <a:pt x="154" y="580"/>
                  </a:lnTo>
                  <a:lnTo>
                    <a:pt x="0" y="582"/>
                  </a:lnTo>
                  <a:lnTo>
                    <a:pt x="0" y="332"/>
                  </a:lnTo>
                  <a:lnTo>
                    <a:pt x="0" y="320"/>
                  </a:lnTo>
                  <a:lnTo>
                    <a:pt x="2" y="148"/>
                  </a:lnTo>
                  <a:lnTo>
                    <a:pt x="20" y="148"/>
                  </a:lnTo>
                  <a:lnTo>
                    <a:pt x="64" y="130"/>
                  </a:lnTo>
                  <a:lnTo>
                    <a:pt x="74" y="120"/>
                  </a:lnTo>
                  <a:lnTo>
                    <a:pt x="84" y="124"/>
                  </a:lnTo>
                  <a:lnTo>
                    <a:pt x="94" y="122"/>
                  </a:lnTo>
                  <a:lnTo>
                    <a:pt x="112" y="104"/>
                  </a:lnTo>
                  <a:lnTo>
                    <a:pt x="122" y="96"/>
                  </a:lnTo>
                  <a:lnTo>
                    <a:pt x="136" y="92"/>
                  </a:lnTo>
                  <a:lnTo>
                    <a:pt x="146" y="92"/>
                  </a:lnTo>
                  <a:lnTo>
                    <a:pt x="152" y="90"/>
                  </a:lnTo>
                  <a:lnTo>
                    <a:pt x="164" y="72"/>
                  </a:lnTo>
                  <a:lnTo>
                    <a:pt x="170" y="70"/>
                  </a:lnTo>
                  <a:lnTo>
                    <a:pt x="176" y="68"/>
                  </a:lnTo>
                  <a:lnTo>
                    <a:pt x="198" y="76"/>
                  </a:lnTo>
                  <a:lnTo>
                    <a:pt x="214" y="74"/>
                  </a:lnTo>
                  <a:lnTo>
                    <a:pt x="228" y="74"/>
                  </a:lnTo>
                  <a:lnTo>
                    <a:pt x="234" y="68"/>
                  </a:lnTo>
                  <a:lnTo>
                    <a:pt x="236" y="56"/>
                  </a:lnTo>
                  <a:lnTo>
                    <a:pt x="242" y="56"/>
                  </a:lnTo>
                  <a:lnTo>
                    <a:pt x="252" y="60"/>
                  </a:lnTo>
                  <a:lnTo>
                    <a:pt x="264" y="50"/>
                  </a:lnTo>
                  <a:lnTo>
                    <a:pt x="266" y="40"/>
                  </a:lnTo>
                  <a:lnTo>
                    <a:pt x="282" y="32"/>
                  </a:lnTo>
                  <a:lnTo>
                    <a:pt x="292" y="24"/>
                  </a:lnTo>
                  <a:lnTo>
                    <a:pt x="296" y="14"/>
                  </a:lnTo>
                  <a:lnTo>
                    <a:pt x="304" y="14"/>
                  </a:lnTo>
                  <a:lnTo>
                    <a:pt x="322" y="22"/>
                  </a:lnTo>
                  <a:lnTo>
                    <a:pt x="330" y="16"/>
                  </a:lnTo>
                  <a:lnTo>
                    <a:pt x="346" y="2"/>
                  </a:lnTo>
                  <a:lnTo>
                    <a:pt x="356" y="0"/>
                  </a:lnTo>
                  <a:lnTo>
                    <a:pt x="368" y="4"/>
                  </a:lnTo>
                  <a:lnTo>
                    <a:pt x="372" y="10"/>
                  </a:lnTo>
                  <a:lnTo>
                    <a:pt x="384" y="18"/>
                  </a:lnTo>
                  <a:lnTo>
                    <a:pt x="390" y="20"/>
                  </a:lnTo>
                  <a:lnTo>
                    <a:pt x="412" y="50"/>
                  </a:lnTo>
                  <a:lnTo>
                    <a:pt x="410" y="56"/>
                  </a:lnTo>
                  <a:lnTo>
                    <a:pt x="402" y="64"/>
                  </a:lnTo>
                  <a:lnTo>
                    <a:pt x="396" y="74"/>
                  </a:lnTo>
                  <a:lnTo>
                    <a:pt x="390" y="96"/>
                  </a:lnTo>
                  <a:lnTo>
                    <a:pt x="374" y="116"/>
                  </a:lnTo>
                  <a:lnTo>
                    <a:pt x="370" y="126"/>
                  </a:lnTo>
                  <a:lnTo>
                    <a:pt x="362" y="126"/>
                  </a:lnTo>
                  <a:lnTo>
                    <a:pt x="356" y="128"/>
                  </a:lnTo>
                  <a:lnTo>
                    <a:pt x="356" y="136"/>
                  </a:lnTo>
                  <a:lnTo>
                    <a:pt x="354" y="142"/>
                  </a:lnTo>
                  <a:lnTo>
                    <a:pt x="346" y="146"/>
                  </a:lnTo>
                  <a:lnTo>
                    <a:pt x="344" y="150"/>
                  </a:lnTo>
                  <a:lnTo>
                    <a:pt x="346" y="160"/>
                  </a:lnTo>
                  <a:lnTo>
                    <a:pt x="360" y="188"/>
                  </a:lnTo>
                  <a:lnTo>
                    <a:pt x="360" y="196"/>
                  </a:lnTo>
                  <a:lnTo>
                    <a:pt x="344" y="210"/>
                  </a:lnTo>
                  <a:lnTo>
                    <a:pt x="332" y="214"/>
                  </a:lnTo>
                  <a:lnTo>
                    <a:pt x="328" y="220"/>
                  </a:lnTo>
                  <a:lnTo>
                    <a:pt x="328" y="230"/>
                  </a:lnTo>
                  <a:lnTo>
                    <a:pt x="324" y="240"/>
                  </a:lnTo>
                  <a:lnTo>
                    <a:pt x="312" y="260"/>
                  </a:lnTo>
                  <a:lnTo>
                    <a:pt x="314" y="270"/>
                  </a:lnTo>
                  <a:lnTo>
                    <a:pt x="322" y="272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53"/>
            <p:cNvSpPr>
              <a:spLocks/>
            </p:cNvSpPr>
            <p:nvPr/>
          </p:nvSpPr>
          <p:spPr bwMode="auto">
            <a:xfrm>
              <a:off x="3658935" y="1552545"/>
              <a:ext cx="901979" cy="666258"/>
            </a:xfrm>
            <a:custGeom>
              <a:avLst/>
              <a:gdLst>
                <a:gd name="T0" fmla="*/ 0 w 450"/>
                <a:gd name="T1" fmla="*/ 2147483646 h 378"/>
                <a:gd name="T2" fmla="*/ 2147483646 w 450"/>
                <a:gd name="T3" fmla="*/ 0 h 378"/>
                <a:gd name="T4" fmla="*/ 2147483646 w 450"/>
                <a:gd name="T5" fmla="*/ 2147483646 h 378"/>
                <a:gd name="T6" fmla="*/ 2147483646 w 450"/>
                <a:gd name="T7" fmla="*/ 2147483646 h 378"/>
                <a:gd name="T8" fmla="*/ 2147483646 w 450"/>
                <a:gd name="T9" fmla="*/ 2147483646 h 378"/>
                <a:gd name="T10" fmla="*/ 2147483646 w 450"/>
                <a:gd name="T11" fmla="*/ 2147483646 h 378"/>
                <a:gd name="T12" fmla="*/ 2147483646 w 450"/>
                <a:gd name="T13" fmla="*/ 2147483646 h 378"/>
                <a:gd name="T14" fmla="*/ 2147483646 w 450"/>
                <a:gd name="T15" fmla="*/ 2147483646 h 378"/>
                <a:gd name="T16" fmla="*/ 0 w 450"/>
                <a:gd name="T17" fmla="*/ 2147483646 h 378"/>
                <a:gd name="T18" fmla="*/ 0 w 450"/>
                <a:gd name="T19" fmla="*/ 2147483646 h 378"/>
                <a:gd name="T20" fmla="*/ 0 w 450"/>
                <a:gd name="T21" fmla="*/ 2147483646 h 378"/>
                <a:gd name="T22" fmla="*/ 0 w 450"/>
                <a:gd name="T23" fmla="*/ 2147483646 h 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0" h="378">
                  <a:moveTo>
                    <a:pt x="0" y="2"/>
                  </a:moveTo>
                  <a:lnTo>
                    <a:pt x="154" y="0"/>
                  </a:lnTo>
                  <a:lnTo>
                    <a:pt x="324" y="2"/>
                  </a:lnTo>
                  <a:lnTo>
                    <a:pt x="324" y="128"/>
                  </a:lnTo>
                  <a:lnTo>
                    <a:pt x="450" y="128"/>
                  </a:lnTo>
                  <a:lnTo>
                    <a:pt x="450" y="378"/>
                  </a:lnTo>
                  <a:lnTo>
                    <a:pt x="6" y="378"/>
                  </a:lnTo>
                  <a:lnTo>
                    <a:pt x="6" y="126"/>
                  </a:lnTo>
                  <a:lnTo>
                    <a:pt x="0" y="126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54"/>
            <p:cNvSpPr>
              <a:spLocks/>
            </p:cNvSpPr>
            <p:nvPr/>
          </p:nvSpPr>
          <p:spPr bwMode="auto">
            <a:xfrm>
              <a:off x="3670962" y="2218803"/>
              <a:ext cx="889953" cy="437122"/>
            </a:xfrm>
            <a:custGeom>
              <a:avLst/>
              <a:gdLst>
                <a:gd name="T0" fmla="*/ 2147483646 w 444"/>
                <a:gd name="T1" fmla="*/ 0 h 248"/>
                <a:gd name="T2" fmla="*/ 2147483646 w 444"/>
                <a:gd name="T3" fmla="*/ 2147483646 h 248"/>
                <a:gd name="T4" fmla="*/ 2147483646 w 444"/>
                <a:gd name="T5" fmla="*/ 2147483646 h 248"/>
                <a:gd name="T6" fmla="*/ 2147483646 w 444"/>
                <a:gd name="T7" fmla="*/ 2147483646 h 248"/>
                <a:gd name="T8" fmla="*/ 0 w 444"/>
                <a:gd name="T9" fmla="*/ 2147483646 h 248"/>
                <a:gd name="T10" fmla="*/ 0 w 444"/>
                <a:gd name="T11" fmla="*/ 0 h 248"/>
                <a:gd name="T12" fmla="*/ 2147483646 w 444"/>
                <a:gd name="T13" fmla="*/ 0 h 248"/>
                <a:gd name="T14" fmla="*/ 2147483646 w 444"/>
                <a:gd name="T15" fmla="*/ 0 h 248"/>
                <a:gd name="T16" fmla="*/ 2147483646 w 444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4" h="248">
                  <a:moveTo>
                    <a:pt x="444" y="0"/>
                  </a:moveTo>
                  <a:lnTo>
                    <a:pt x="444" y="186"/>
                  </a:lnTo>
                  <a:lnTo>
                    <a:pt x="318" y="186"/>
                  </a:lnTo>
                  <a:lnTo>
                    <a:pt x="318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444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55"/>
            <p:cNvSpPr>
              <a:spLocks/>
            </p:cNvSpPr>
            <p:nvPr/>
          </p:nvSpPr>
          <p:spPr bwMode="auto">
            <a:xfrm>
              <a:off x="3542680" y="2655924"/>
              <a:ext cx="765680" cy="556977"/>
            </a:xfrm>
            <a:custGeom>
              <a:avLst/>
              <a:gdLst>
                <a:gd name="T0" fmla="*/ 2147483646 w 382"/>
                <a:gd name="T1" fmla="*/ 0 h 316"/>
                <a:gd name="T2" fmla="*/ 2147483646 w 382"/>
                <a:gd name="T3" fmla="*/ 2147483646 h 316"/>
                <a:gd name="T4" fmla="*/ 2147483646 w 382"/>
                <a:gd name="T5" fmla="*/ 2147483646 h 316"/>
                <a:gd name="T6" fmla="*/ 2147483646 w 382"/>
                <a:gd name="T7" fmla="*/ 2147483646 h 316"/>
                <a:gd name="T8" fmla="*/ 2147483646 w 382"/>
                <a:gd name="T9" fmla="*/ 2147483646 h 316"/>
                <a:gd name="T10" fmla="*/ 2147483646 w 382"/>
                <a:gd name="T11" fmla="*/ 2147483646 h 316"/>
                <a:gd name="T12" fmla="*/ 2147483646 w 382"/>
                <a:gd name="T13" fmla="*/ 2147483646 h 316"/>
                <a:gd name="T14" fmla="*/ 2147483646 w 382"/>
                <a:gd name="T15" fmla="*/ 2147483646 h 316"/>
                <a:gd name="T16" fmla="*/ 0 w 382"/>
                <a:gd name="T17" fmla="*/ 2147483646 h 316"/>
                <a:gd name="T18" fmla="*/ 0 w 382"/>
                <a:gd name="T19" fmla="*/ 2147483646 h 316"/>
                <a:gd name="T20" fmla="*/ 2147483646 w 382"/>
                <a:gd name="T21" fmla="*/ 2147483646 h 316"/>
                <a:gd name="T22" fmla="*/ 2147483646 w 382"/>
                <a:gd name="T23" fmla="*/ 0 h 316"/>
                <a:gd name="T24" fmla="*/ 2147483646 w 382"/>
                <a:gd name="T25" fmla="*/ 0 h 316"/>
                <a:gd name="T26" fmla="*/ 2147483646 w 382"/>
                <a:gd name="T27" fmla="*/ 0 h 316"/>
                <a:gd name="T28" fmla="*/ 2147483646 w 382"/>
                <a:gd name="T29" fmla="*/ 0 h 3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82" h="316">
                  <a:moveTo>
                    <a:pt x="382" y="0"/>
                  </a:moveTo>
                  <a:lnTo>
                    <a:pt x="380" y="122"/>
                  </a:lnTo>
                  <a:lnTo>
                    <a:pt x="380" y="124"/>
                  </a:lnTo>
                  <a:lnTo>
                    <a:pt x="382" y="124"/>
                  </a:lnTo>
                  <a:lnTo>
                    <a:pt x="382" y="190"/>
                  </a:lnTo>
                  <a:lnTo>
                    <a:pt x="382" y="316"/>
                  </a:lnTo>
                  <a:lnTo>
                    <a:pt x="8" y="316"/>
                  </a:lnTo>
                  <a:lnTo>
                    <a:pt x="8" y="124"/>
                  </a:lnTo>
                  <a:lnTo>
                    <a:pt x="0" y="124"/>
                  </a:lnTo>
                  <a:lnTo>
                    <a:pt x="0" y="62"/>
                  </a:lnTo>
                  <a:lnTo>
                    <a:pt x="64" y="62"/>
                  </a:lnTo>
                  <a:lnTo>
                    <a:pt x="64" y="0"/>
                  </a:lnTo>
                  <a:lnTo>
                    <a:pt x="382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56"/>
            <p:cNvSpPr>
              <a:spLocks/>
            </p:cNvSpPr>
            <p:nvPr/>
          </p:nvSpPr>
          <p:spPr bwMode="auto">
            <a:xfrm>
              <a:off x="4003692" y="5038942"/>
              <a:ext cx="569249" cy="556977"/>
            </a:xfrm>
            <a:custGeom>
              <a:avLst/>
              <a:gdLst>
                <a:gd name="T0" fmla="*/ 2147483646 w 284"/>
                <a:gd name="T1" fmla="*/ 2147483646 h 316"/>
                <a:gd name="T2" fmla="*/ 2147483646 w 284"/>
                <a:gd name="T3" fmla="*/ 2147483646 h 316"/>
                <a:gd name="T4" fmla="*/ 2147483646 w 284"/>
                <a:gd name="T5" fmla="*/ 2147483646 h 316"/>
                <a:gd name="T6" fmla="*/ 2147483646 w 284"/>
                <a:gd name="T7" fmla="*/ 2147483646 h 316"/>
                <a:gd name="T8" fmla="*/ 2147483646 w 284"/>
                <a:gd name="T9" fmla="*/ 2147483646 h 316"/>
                <a:gd name="T10" fmla="*/ 2147483646 w 284"/>
                <a:gd name="T11" fmla="*/ 2147483646 h 316"/>
                <a:gd name="T12" fmla="*/ 2147483646 w 284"/>
                <a:gd name="T13" fmla="*/ 2147483646 h 316"/>
                <a:gd name="T14" fmla="*/ 2147483646 w 284"/>
                <a:gd name="T15" fmla="*/ 2147483646 h 316"/>
                <a:gd name="T16" fmla="*/ 2147483646 w 284"/>
                <a:gd name="T17" fmla="*/ 2147483646 h 316"/>
                <a:gd name="T18" fmla="*/ 2147483646 w 284"/>
                <a:gd name="T19" fmla="*/ 2147483646 h 316"/>
                <a:gd name="T20" fmla="*/ 2147483646 w 284"/>
                <a:gd name="T21" fmla="*/ 2147483646 h 316"/>
                <a:gd name="T22" fmla="*/ 2147483646 w 284"/>
                <a:gd name="T23" fmla="*/ 2147483646 h 316"/>
                <a:gd name="T24" fmla="*/ 2147483646 w 284"/>
                <a:gd name="T25" fmla="*/ 2147483646 h 316"/>
                <a:gd name="T26" fmla="*/ 2147483646 w 284"/>
                <a:gd name="T27" fmla="*/ 2147483646 h 316"/>
                <a:gd name="T28" fmla="*/ 2147483646 w 284"/>
                <a:gd name="T29" fmla="*/ 2147483646 h 316"/>
                <a:gd name="T30" fmla="*/ 2147483646 w 284"/>
                <a:gd name="T31" fmla="*/ 2147483646 h 316"/>
                <a:gd name="T32" fmla="*/ 2147483646 w 284"/>
                <a:gd name="T33" fmla="*/ 2147483646 h 316"/>
                <a:gd name="T34" fmla="*/ 2147483646 w 284"/>
                <a:gd name="T35" fmla="*/ 2147483646 h 316"/>
                <a:gd name="T36" fmla="*/ 2147483646 w 284"/>
                <a:gd name="T37" fmla="*/ 2147483646 h 316"/>
                <a:gd name="T38" fmla="*/ 2147483646 w 284"/>
                <a:gd name="T39" fmla="*/ 2147483646 h 316"/>
                <a:gd name="T40" fmla="*/ 2147483646 w 284"/>
                <a:gd name="T41" fmla="*/ 2147483646 h 316"/>
                <a:gd name="T42" fmla="*/ 2147483646 w 284"/>
                <a:gd name="T43" fmla="*/ 2147483646 h 316"/>
                <a:gd name="T44" fmla="*/ 2147483646 w 284"/>
                <a:gd name="T45" fmla="*/ 2147483646 h 316"/>
                <a:gd name="T46" fmla="*/ 2147483646 w 284"/>
                <a:gd name="T47" fmla="*/ 2147483646 h 316"/>
                <a:gd name="T48" fmla="*/ 2147483646 w 284"/>
                <a:gd name="T49" fmla="*/ 2147483646 h 316"/>
                <a:gd name="T50" fmla="*/ 2147483646 w 284"/>
                <a:gd name="T51" fmla="*/ 2147483646 h 316"/>
                <a:gd name="T52" fmla="*/ 2147483646 w 284"/>
                <a:gd name="T53" fmla="*/ 2147483646 h 316"/>
                <a:gd name="T54" fmla="*/ 2147483646 w 284"/>
                <a:gd name="T55" fmla="*/ 2147483646 h 316"/>
                <a:gd name="T56" fmla="*/ 2147483646 w 284"/>
                <a:gd name="T57" fmla="*/ 2147483646 h 316"/>
                <a:gd name="T58" fmla="*/ 2147483646 w 284"/>
                <a:gd name="T59" fmla="*/ 2147483646 h 316"/>
                <a:gd name="T60" fmla="*/ 2147483646 w 284"/>
                <a:gd name="T61" fmla="*/ 2147483646 h 316"/>
                <a:gd name="T62" fmla="*/ 2147483646 w 284"/>
                <a:gd name="T63" fmla="*/ 0 h 316"/>
                <a:gd name="T64" fmla="*/ 2147483646 w 284"/>
                <a:gd name="T65" fmla="*/ 0 h 316"/>
                <a:gd name="T66" fmla="*/ 2147483646 w 284"/>
                <a:gd name="T67" fmla="*/ 0 h 3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84" h="316">
                  <a:moveTo>
                    <a:pt x="282" y="0"/>
                  </a:moveTo>
                  <a:lnTo>
                    <a:pt x="282" y="32"/>
                  </a:lnTo>
                  <a:lnTo>
                    <a:pt x="284" y="32"/>
                  </a:lnTo>
                  <a:lnTo>
                    <a:pt x="284" y="184"/>
                  </a:lnTo>
                  <a:lnTo>
                    <a:pt x="272" y="184"/>
                  </a:lnTo>
                  <a:lnTo>
                    <a:pt x="268" y="186"/>
                  </a:lnTo>
                  <a:lnTo>
                    <a:pt x="268" y="192"/>
                  </a:lnTo>
                  <a:lnTo>
                    <a:pt x="252" y="204"/>
                  </a:lnTo>
                  <a:lnTo>
                    <a:pt x="246" y="218"/>
                  </a:lnTo>
                  <a:lnTo>
                    <a:pt x="240" y="218"/>
                  </a:lnTo>
                  <a:lnTo>
                    <a:pt x="234" y="224"/>
                  </a:lnTo>
                  <a:lnTo>
                    <a:pt x="216" y="230"/>
                  </a:lnTo>
                  <a:lnTo>
                    <a:pt x="212" y="234"/>
                  </a:lnTo>
                  <a:lnTo>
                    <a:pt x="210" y="238"/>
                  </a:lnTo>
                  <a:lnTo>
                    <a:pt x="204" y="244"/>
                  </a:lnTo>
                  <a:lnTo>
                    <a:pt x="194" y="246"/>
                  </a:lnTo>
                  <a:lnTo>
                    <a:pt x="192" y="252"/>
                  </a:lnTo>
                  <a:lnTo>
                    <a:pt x="180" y="256"/>
                  </a:lnTo>
                  <a:lnTo>
                    <a:pt x="172" y="254"/>
                  </a:lnTo>
                  <a:lnTo>
                    <a:pt x="156" y="262"/>
                  </a:lnTo>
                  <a:lnTo>
                    <a:pt x="150" y="260"/>
                  </a:lnTo>
                  <a:lnTo>
                    <a:pt x="144" y="262"/>
                  </a:lnTo>
                  <a:lnTo>
                    <a:pt x="138" y="276"/>
                  </a:lnTo>
                  <a:lnTo>
                    <a:pt x="126" y="284"/>
                  </a:lnTo>
                  <a:lnTo>
                    <a:pt x="118" y="288"/>
                  </a:lnTo>
                  <a:lnTo>
                    <a:pt x="110" y="290"/>
                  </a:lnTo>
                  <a:lnTo>
                    <a:pt x="104" y="298"/>
                  </a:lnTo>
                  <a:lnTo>
                    <a:pt x="100" y="302"/>
                  </a:lnTo>
                  <a:lnTo>
                    <a:pt x="84" y="306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2" y="312"/>
                  </a:lnTo>
                  <a:lnTo>
                    <a:pt x="66" y="312"/>
                  </a:lnTo>
                  <a:lnTo>
                    <a:pt x="58" y="308"/>
                  </a:lnTo>
                  <a:lnTo>
                    <a:pt x="42" y="308"/>
                  </a:lnTo>
                  <a:lnTo>
                    <a:pt x="30" y="316"/>
                  </a:lnTo>
                  <a:lnTo>
                    <a:pt x="22" y="280"/>
                  </a:lnTo>
                  <a:lnTo>
                    <a:pt x="20" y="260"/>
                  </a:lnTo>
                  <a:lnTo>
                    <a:pt x="20" y="250"/>
                  </a:lnTo>
                  <a:lnTo>
                    <a:pt x="22" y="232"/>
                  </a:lnTo>
                  <a:lnTo>
                    <a:pt x="20" y="218"/>
                  </a:lnTo>
                  <a:lnTo>
                    <a:pt x="22" y="210"/>
                  </a:lnTo>
                  <a:lnTo>
                    <a:pt x="30" y="204"/>
                  </a:lnTo>
                  <a:lnTo>
                    <a:pt x="36" y="198"/>
                  </a:lnTo>
                  <a:lnTo>
                    <a:pt x="40" y="186"/>
                  </a:lnTo>
                  <a:lnTo>
                    <a:pt x="48" y="170"/>
                  </a:lnTo>
                  <a:lnTo>
                    <a:pt x="48" y="164"/>
                  </a:lnTo>
                  <a:lnTo>
                    <a:pt x="76" y="134"/>
                  </a:lnTo>
                  <a:lnTo>
                    <a:pt x="82" y="122"/>
                  </a:lnTo>
                  <a:lnTo>
                    <a:pt x="80" y="120"/>
                  </a:lnTo>
                  <a:lnTo>
                    <a:pt x="74" y="116"/>
                  </a:lnTo>
                  <a:lnTo>
                    <a:pt x="74" y="108"/>
                  </a:lnTo>
                  <a:lnTo>
                    <a:pt x="66" y="96"/>
                  </a:lnTo>
                  <a:lnTo>
                    <a:pt x="56" y="80"/>
                  </a:lnTo>
                  <a:lnTo>
                    <a:pt x="42" y="70"/>
                  </a:lnTo>
                  <a:lnTo>
                    <a:pt x="18" y="56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0" y="42"/>
                  </a:lnTo>
                  <a:lnTo>
                    <a:pt x="6" y="36"/>
                  </a:lnTo>
                  <a:lnTo>
                    <a:pt x="10" y="20"/>
                  </a:lnTo>
                  <a:lnTo>
                    <a:pt x="8" y="6"/>
                  </a:lnTo>
                  <a:lnTo>
                    <a:pt x="6" y="0"/>
                  </a:lnTo>
                  <a:lnTo>
                    <a:pt x="232" y="0"/>
                  </a:lnTo>
                  <a:lnTo>
                    <a:pt x="242" y="0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57"/>
            <p:cNvSpPr>
              <a:spLocks/>
            </p:cNvSpPr>
            <p:nvPr/>
          </p:nvSpPr>
          <p:spPr bwMode="auto">
            <a:xfrm>
              <a:off x="3558715" y="3212902"/>
              <a:ext cx="749645" cy="331366"/>
            </a:xfrm>
            <a:custGeom>
              <a:avLst/>
              <a:gdLst>
                <a:gd name="T0" fmla="*/ 0 w 374"/>
                <a:gd name="T1" fmla="*/ 0 h 188"/>
                <a:gd name="T2" fmla="*/ 2147483646 w 374"/>
                <a:gd name="T3" fmla="*/ 0 h 188"/>
                <a:gd name="T4" fmla="*/ 2147483646 w 374"/>
                <a:gd name="T5" fmla="*/ 2147483646 h 188"/>
                <a:gd name="T6" fmla="*/ 2147483646 w 374"/>
                <a:gd name="T7" fmla="*/ 2147483646 h 188"/>
                <a:gd name="T8" fmla="*/ 2147483646 w 374"/>
                <a:gd name="T9" fmla="*/ 2147483646 h 188"/>
                <a:gd name="T10" fmla="*/ 0 w 374"/>
                <a:gd name="T11" fmla="*/ 2147483646 h 188"/>
                <a:gd name="T12" fmla="*/ 0 w 374"/>
                <a:gd name="T13" fmla="*/ 2147483646 h 188"/>
                <a:gd name="T14" fmla="*/ 0 w 374"/>
                <a:gd name="T15" fmla="*/ 0 h 188"/>
                <a:gd name="T16" fmla="*/ 0 w 374"/>
                <a:gd name="T17" fmla="*/ 0 h 188"/>
                <a:gd name="T18" fmla="*/ 0 w 374"/>
                <a:gd name="T19" fmla="*/ 0 h 1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74" h="188">
                  <a:moveTo>
                    <a:pt x="0" y="0"/>
                  </a:moveTo>
                  <a:lnTo>
                    <a:pt x="374" y="0"/>
                  </a:lnTo>
                  <a:lnTo>
                    <a:pt x="374" y="188"/>
                  </a:lnTo>
                  <a:lnTo>
                    <a:pt x="248" y="188"/>
                  </a:lnTo>
                  <a:lnTo>
                    <a:pt x="62" y="188"/>
                  </a:lnTo>
                  <a:lnTo>
                    <a:pt x="0" y="188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58"/>
            <p:cNvSpPr>
              <a:spLocks/>
            </p:cNvSpPr>
            <p:nvPr/>
          </p:nvSpPr>
          <p:spPr bwMode="auto">
            <a:xfrm>
              <a:off x="3598803" y="3544268"/>
              <a:ext cx="473038" cy="779063"/>
            </a:xfrm>
            <a:custGeom>
              <a:avLst/>
              <a:gdLst>
                <a:gd name="T0" fmla="*/ 2147483646 w 236"/>
                <a:gd name="T1" fmla="*/ 0 h 442"/>
                <a:gd name="T2" fmla="*/ 2147483646 w 236"/>
                <a:gd name="T3" fmla="*/ 2147483646 h 442"/>
                <a:gd name="T4" fmla="*/ 2147483646 w 236"/>
                <a:gd name="T5" fmla="*/ 2147483646 h 442"/>
                <a:gd name="T6" fmla="*/ 2147483646 w 236"/>
                <a:gd name="T7" fmla="*/ 2147483646 h 442"/>
                <a:gd name="T8" fmla="*/ 2147483646 w 236"/>
                <a:gd name="T9" fmla="*/ 2147483646 h 442"/>
                <a:gd name="T10" fmla="*/ 2147483646 w 236"/>
                <a:gd name="T11" fmla="*/ 2147483646 h 442"/>
                <a:gd name="T12" fmla="*/ 2147483646 w 236"/>
                <a:gd name="T13" fmla="*/ 2147483646 h 442"/>
                <a:gd name="T14" fmla="*/ 2147483646 w 236"/>
                <a:gd name="T15" fmla="*/ 2147483646 h 442"/>
                <a:gd name="T16" fmla="*/ 2147483646 w 236"/>
                <a:gd name="T17" fmla="*/ 2147483646 h 442"/>
                <a:gd name="T18" fmla="*/ 2147483646 w 236"/>
                <a:gd name="T19" fmla="*/ 2147483646 h 442"/>
                <a:gd name="T20" fmla="*/ 2147483646 w 236"/>
                <a:gd name="T21" fmla="*/ 2147483646 h 442"/>
                <a:gd name="T22" fmla="*/ 2147483646 w 236"/>
                <a:gd name="T23" fmla="*/ 2147483646 h 442"/>
                <a:gd name="T24" fmla="*/ 2147483646 w 236"/>
                <a:gd name="T25" fmla="*/ 2147483646 h 442"/>
                <a:gd name="T26" fmla="*/ 2147483646 w 236"/>
                <a:gd name="T27" fmla="*/ 2147483646 h 442"/>
                <a:gd name="T28" fmla="*/ 2147483646 w 236"/>
                <a:gd name="T29" fmla="*/ 2147483646 h 442"/>
                <a:gd name="T30" fmla="*/ 2147483646 w 236"/>
                <a:gd name="T31" fmla="*/ 2147483646 h 442"/>
                <a:gd name="T32" fmla="*/ 2147483646 w 236"/>
                <a:gd name="T33" fmla="*/ 2147483646 h 442"/>
                <a:gd name="T34" fmla="*/ 2147483646 w 236"/>
                <a:gd name="T35" fmla="*/ 2147483646 h 442"/>
                <a:gd name="T36" fmla="*/ 2147483646 w 236"/>
                <a:gd name="T37" fmla="*/ 2147483646 h 442"/>
                <a:gd name="T38" fmla="*/ 2147483646 w 236"/>
                <a:gd name="T39" fmla="*/ 2147483646 h 442"/>
                <a:gd name="T40" fmla="*/ 2147483646 w 236"/>
                <a:gd name="T41" fmla="*/ 2147483646 h 442"/>
                <a:gd name="T42" fmla="*/ 2147483646 w 236"/>
                <a:gd name="T43" fmla="*/ 2147483646 h 442"/>
                <a:gd name="T44" fmla="*/ 2147483646 w 236"/>
                <a:gd name="T45" fmla="*/ 2147483646 h 442"/>
                <a:gd name="T46" fmla="*/ 2147483646 w 236"/>
                <a:gd name="T47" fmla="*/ 2147483646 h 442"/>
                <a:gd name="T48" fmla="*/ 2147483646 w 236"/>
                <a:gd name="T49" fmla="*/ 2147483646 h 442"/>
                <a:gd name="T50" fmla="*/ 2147483646 w 236"/>
                <a:gd name="T51" fmla="*/ 2147483646 h 442"/>
                <a:gd name="T52" fmla="*/ 2147483646 w 236"/>
                <a:gd name="T53" fmla="*/ 2147483646 h 442"/>
                <a:gd name="T54" fmla="*/ 2147483646 w 236"/>
                <a:gd name="T55" fmla="*/ 2147483646 h 442"/>
                <a:gd name="T56" fmla="*/ 2147483646 w 236"/>
                <a:gd name="T57" fmla="*/ 2147483646 h 442"/>
                <a:gd name="T58" fmla="*/ 2147483646 w 236"/>
                <a:gd name="T59" fmla="*/ 2147483646 h 442"/>
                <a:gd name="T60" fmla="*/ 2147483646 w 236"/>
                <a:gd name="T61" fmla="*/ 2147483646 h 442"/>
                <a:gd name="T62" fmla="*/ 2147483646 w 236"/>
                <a:gd name="T63" fmla="*/ 2147483646 h 442"/>
                <a:gd name="T64" fmla="*/ 2147483646 w 236"/>
                <a:gd name="T65" fmla="*/ 2147483646 h 442"/>
                <a:gd name="T66" fmla="*/ 2147483646 w 236"/>
                <a:gd name="T67" fmla="*/ 2147483646 h 442"/>
                <a:gd name="T68" fmla="*/ 2147483646 w 236"/>
                <a:gd name="T69" fmla="*/ 2147483646 h 442"/>
                <a:gd name="T70" fmla="*/ 2147483646 w 236"/>
                <a:gd name="T71" fmla="*/ 2147483646 h 442"/>
                <a:gd name="T72" fmla="*/ 2147483646 w 236"/>
                <a:gd name="T73" fmla="*/ 2147483646 h 442"/>
                <a:gd name="T74" fmla="*/ 2147483646 w 236"/>
                <a:gd name="T75" fmla="*/ 2147483646 h 442"/>
                <a:gd name="T76" fmla="*/ 2147483646 w 236"/>
                <a:gd name="T77" fmla="*/ 2147483646 h 442"/>
                <a:gd name="T78" fmla="*/ 2147483646 w 236"/>
                <a:gd name="T79" fmla="*/ 2147483646 h 442"/>
                <a:gd name="T80" fmla="*/ 0 w 236"/>
                <a:gd name="T81" fmla="*/ 2147483646 h 442"/>
                <a:gd name="T82" fmla="*/ 2147483646 w 236"/>
                <a:gd name="T83" fmla="*/ 2147483646 h 442"/>
                <a:gd name="T84" fmla="*/ 2147483646 w 236"/>
                <a:gd name="T85" fmla="*/ 2147483646 h 442"/>
                <a:gd name="T86" fmla="*/ 2147483646 w 236"/>
                <a:gd name="T87" fmla="*/ 2147483646 h 442"/>
                <a:gd name="T88" fmla="*/ 2147483646 w 236"/>
                <a:gd name="T89" fmla="*/ 2147483646 h 442"/>
                <a:gd name="T90" fmla="*/ 2147483646 w 236"/>
                <a:gd name="T91" fmla="*/ 2147483646 h 442"/>
                <a:gd name="T92" fmla="*/ 2147483646 w 236"/>
                <a:gd name="T93" fmla="*/ 2147483646 h 442"/>
                <a:gd name="T94" fmla="*/ 2147483646 w 236"/>
                <a:gd name="T95" fmla="*/ 2147483646 h 442"/>
                <a:gd name="T96" fmla="*/ 2147483646 w 236"/>
                <a:gd name="T97" fmla="*/ 2147483646 h 442"/>
                <a:gd name="T98" fmla="*/ 2147483646 w 236"/>
                <a:gd name="T99" fmla="*/ 2147483646 h 442"/>
                <a:gd name="T100" fmla="*/ 2147483646 w 236"/>
                <a:gd name="T101" fmla="*/ 2147483646 h 442"/>
                <a:gd name="T102" fmla="*/ 2147483646 w 236"/>
                <a:gd name="T103" fmla="*/ 2147483646 h 442"/>
                <a:gd name="T104" fmla="*/ 2147483646 w 236"/>
                <a:gd name="T105" fmla="*/ 2147483646 h 442"/>
                <a:gd name="T106" fmla="*/ 2147483646 w 236"/>
                <a:gd name="T107" fmla="*/ 2147483646 h 442"/>
                <a:gd name="T108" fmla="*/ 2147483646 w 236"/>
                <a:gd name="T109" fmla="*/ 0 h 4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6" h="442">
                  <a:moveTo>
                    <a:pt x="42" y="0"/>
                  </a:moveTo>
                  <a:lnTo>
                    <a:pt x="228" y="0"/>
                  </a:lnTo>
                  <a:lnTo>
                    <a:pt x="228" y="254"/>
                  </a:lnTo>
                  <a:lnTo>
                    <a:pt x="234" y="252"/>
                  </a:lnTo>
                  <a:lnTo>
                    <a:pt x="236" y="374"/>
                  </a:lnTo>
                  <a:lnTo>
                    <a:pt x="232" y="372"/>
                  </a:lnTo>
                  <a:lnTo>
                    <a:pt x="228" y="372"/>
                  </a:lnTo>
                  <a:lnTo>
                    <a:pt x="226" y="368"/>
                  </a:lnTo>
                  <a:lnTo>
                    <a:pt x="220" y="370"/>
                  </a:lnTo>
                  <a:lnTo>
                    <a:pt x="218" y="370"/>
                  </a:lnTo>
                  <a:lnTo>
                    <a:pt x="218" y="366"/>
                  </a:lnTo>
                  <a:lnTo>
                    <a:pt x="214" y="368"/>
                  </a:lnTo>
                  <a:lnTo>
                    <a:pt x="210" y="368"/>
                  </a:lnTo>
                  <a:lnTo>
                    <a:pt x="210" y="376"/>
                  </a:lnTo>
                  <a:lnTo>
                    <a:pt x="206" y="378"/>
                  </a:lnTo>
                  <a:lnTo>
                    <a:pt x="206" y="382"/>
                  </a:lnTo>
                  <a:lnTo>
                    <a:pt x="202" y="384"/>
                  </a:lnTo>
                  <a:lnTo>
                    <a:pt x="202" y="390"/>
                  </a:lnTo>
                  <a:lnTo>
                    <a:pt x="200" y="394"/>
                  </a:lnTo>
                  <a:lnTo>
                    <a:pt x="194" y="390"/>
                  </a:lnTo>
                  <a:lnTo>
                    <a:pt x="186" y="390"/>
                  </a:lnTo>
                  <a:lnTo>
                    <a:pt x="184" y="388"/>
                  </a:lnTo>
                  <a:lnTo>
                    <a:pt x="182" y="382"/>
                  </a:lnTo>
                  <a:lnTo>
                    <a:pt x="176" y="380"/>
                  </a:lnTo>
                  <a:lnTo>
                    <a:pt x="168" y="388"/>
                  </a:lnTo>
                  <a:lnTo>
                    <a:pt x="156" y="384"/>
                  </a:lnTo>
                  <a:lnTo>
                    <a:pt x="152" y="390"/>
                  </a:lnTo>
                  <a:lnTo>
                    <a:pt x="150" y="396"/>
                  </a:lnTo>
                  <a:lnTo>
                    <a:pt x="142" y="400"/>
                  </a:lnTo>
                  <a:lnTo>
                    <a:pt x="144" y="404"/>
                  </a:lnTo>
                  <a:lnTo>
                    <a:pt x="142" y="406"/>
                  </a:lnTo>
                  <a:lnTo>
                    <a:pt x="142" y="404"/>
                  </a:lnTo>
                  <a:lnTo>
                    <a:pt x="140" y="406"/>
                  </a:lnTo>
                  <a:lnTo>
                    <a:pt x="138" y="416"/>
                  </a:lnTo>
                  <a:lnTo>
                    <a:pt x="136" y="420"/>
                  </a:lnTo>
                  <a:lnTo>
                    <a:pt x="138" y="422"/>
                  </a:lnTo>
                  <a:lnTo>
                    <a:pt x="140" y="422"/>
                  </a:lnTo>
                  <a:lnTo>
                    <a:pt x="140" y="426"/>
                  </a:lnTo>
                  <a:lnTo>
                    <a:pt x="144" y="430"/>
                  </a:lnTo>
                  <a:lnTo>
                    <a:pt x="144" y="438"/>
                  </a:lnTo>
                  <a:lnTo>
                    <a:pt x="148" y="438"/>
                  </a:lnTo>
                  <a:lnTo>
                    <a:pt x="148" y="442"/>
                  </a:lnTo>
                  <a:lnTo>
                    <a:pt x="96" y="442"/>
                  </a:lnTo>
                  <a:lnTo>
                    <a:pt x="92" y="434"/>
                  </a:lnTo>
                  <a:lnTo>
                    <a:pt x="76" y="424"/>
                  </a:lnTo>
                  <a:lnTo>
                    <a:pt x="66" y="426"/>
                  </a:lnTo>
                  <a:lnTo>
                    <a:pt x="54" y="418"/>
                  </a:lnTo>
                  <a:lnTo>
                    <a:pt x="34" y="416"/>
                  </a:lnTo>
                  <a:lnTo>
                    <a:pt x="26" y="414"/>
                  </a:lnTo>
                  <a:lnTo>
                    <a:pt x="28" y="410"/>
                  </a:lnTo>
                  <a:lnTo>
                    <a:pt x="20" y="404"/>
                  </a:lnTo>
                  <a:lnTo>
                    <a:pt x="20" y="398"/>
                  </a:lnTo>
                  <a:lnTo>
                    <a:pt x="24" y="394"/>
                  </a:lnTo>
                  <a:lnTo>
                    <a:pt x="26" y="394"/>
                  </a:lnTo>
                  <a:lnTo>
                    <a:pt x="28" y="386"/>
                  </a:lnTo>
                  <a:lnTo>
                    <a:pt x="32" y="382"/>
                  </a:lnTo>
                  <a:lnTo>
                    <a:pt x="32" y="378"/>
                  </a:lnTo>
                  <a:lnTo>
                    <a:pt x="36" y="376"/>
                  </a:lnTo>
                  <a:lnTo>
                    <a:pt x="34" y="372"/>
                  </a:lnTo>
                  <a:lnTo>
                    <a:pt x="40" y="362"/>
                  </a:lnTo>
                  <a:lnTo>
                    <a:pt x="36" y="358"/>
                  </a:lnTo>
                  <a:lnTo>
                    <a:pt x="36" y="356"/>
                  </a:lnTo>
                  <a:lnTo>
                    <a:pt x="32" y="354"/>
                  </a:lnTo>
                  <a:lnTo>
                    <a:pt x="32" y="350"/>
                  </a:lnTo>
                  <a:lnTo>
                    <a:pt x="30" y="346"/>
                  </a:lnTo>
                  <a:lnTo>
                    <a:pt x="32" y="342"/>
                  </a:lnTo>
                  <a:lnTo>
                    <a:pt x="30" y="336"/>
                  </a:lnTo>
                  <a:lnTo>
                    <a:pt x="28" y="334"/>
                  </a:lnTo>
                  <a:lnTo>
                    <a:pt x="26" y="326"/>
                  </a:lnTo>
                  <a:lnTo>
                    <a:pt x="24" y="324"/>
                  </a:lnTo>
                  <a:lnTo>
                    <a:pt x="20" y="324"/>
                  </a:lnTo>
                  <a:lnTo>
                    <a:pt x="20" y="322"/>
                  </a:lnTo>
                  <a:lnTo>
                    <a:pt x="20" y="324"/>
                  </a:lnTo>
                  <a:lnTo>
                    <a:pt x="18" y="320"/>
                  </a:lnTo>
                  <a:lnTo>
                    <a:pt x="12" y="320"/>
                  </a:lnTo>
                  <a:lnTo>
                    <a:pt x="12" y="318"/>
                  </a:lnTo>
                  <a:lnTo>
                    <a:pt x="12" y="316"/>
                  </a:lnTo>
                  <a:lnTo>
                    <a:pt x="8" y="316"/>
                  </a:lnTo>
                  <a:lnTo>
                    <a:pt x="8" y="314"/>
                  </a:lnTo>
                  <a:lnTo>
                    <a:pt x="2" y="314"/>
                  </a:lnTo>
                  <a:lnTo>
                    <a:pt x="0" y="310"/>
                  </a:lnTo>
                  <a:lnTo>
                    <a:pt x="0" y="306"/>
                  </a:lnTo>
                  <a:lnTo>
                    <a:pt x="8" y="298"/>
                  </a:lnTo>
                  <a:lnTo>
                    <a:pt x="6" y="292"/>
                  </a:lnTo>
                  <a:lnTo>
                    <a:pt x="2" y="286"/>
                  </a:lnTo>
                  <a:lnTo>
                    <a:pt x="4" y="286"/>
                  </a:lnTo>
                  <a:lnTo>
                    <a:pt x="6" y="280"/>
                  </a:lnTo>
                  <a:lnTo>
                    <a:pt x="8" y="276"/>
                  </a:lnTo>
                  <a:lnTo>
                    <a:pt x="10" y="274"/>
                  </a:lnTo>
                  <a:lnTo>
                    <a:pt x="10" y="276"/>
                  </a:lnTo>
                  <a:lnTo>
                    <a:pt x="12" y="274"/>
                  </a:lnTo>
                  <a:lnTo>
                    <a:pt x="14" y="276"/>
                  </a:lnTo>
                  <a:lnTo>
                    <a:pt x="16" y="274"/>
                  </a:lnTo>
                  <a:lnTo>
                    <a:pt x="14" y="272"/>
                  </a:lnTo>
                  <a:lnTo>
                    <a:pt x="18" y="270"/>
                  </a:lnTo>
                  <a:lnTo>
                    <a:pt x="20" y="274"/>
                  </a:lnTo>
                  <a:lnTo>
                    <a:pt x="24" y="272"/>
                  </a:lnTo>
                  <a:lnTo>
                    <a:pt x="22" y="272"/>
                  </a:lnTo>
                  <a:lnTo>
                    <a:pt x="28" y="270"/>
                  </a:lnTo>
                  <a:lnTo>
                    <a:pt x="30" y="262"/>
                  </a:lnTo>
                  <a:lnTo>
                    <a:pt x="30" y="264"/>
                  </a:lnTo>
                  <a:lnTo>
                    <a:pt x="38" y="262"/>
                  </a:lnTo>
                  <a:lnTo>
                    <a:pt x="38" y="258"/>
                  </a:lnTo>
                  <a:lnTo>
                    <a:pt x="40" y="258"/>
                  </a:lnTo>
                  <a:lnTo>
                    <a:pt x="38" y="256"/>
                  </a:lnTo>
                  <a:lnTo>
                    <a:pt x="38" y="254"/>
                  </a:lnTo>
                  <a:lnTo>
                    <a:pt x="40" y="254"/>
                  </a:lnTo>
                  <a:lnTo>
                    <a:pt x="42" y="254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59"/>
            <p:cNvSpPr>
              <a:spLocks/>
            </p:cNvSpPr>
            <p:nvPr/>
          </p:nvSpPr>
          <p:spPr bwMode="auto">
            <a:xfrm>
              <a:off x="4055806" y="3544268"/>
              <a:ext cx="877927" cy="669783"/>
            </a:xfrm>
            <a:custGeom>
              <a:avLst/>
              <a:gdLst>
                <a:gd name="T0" fmla="*/ 0 w 438"/>
                <a:gd name="T1" fmla="*/ 0 h 380"/>
                <a:gd name="T2" fmla="*/ 2147483646 w 438"/>
                <a:gd name="T3" fmla="*/ 0 h 380"/>
                <a:gd name="T4" fmla="*/ 2147483646 w 438"/>
                <a:gd name="T5" fmla="*/ 2147483646 h 380"/>
                <a:gd name="T6" fmla="*/ 2147483646 w 438"/>
                <a:gd name="T7" fmla="*/ 2147483646 h 380"/>
                <a:gd name="T8" fmla="*/ 2147483646 w 438"/>
                <a:gd name="T9" fmla="*/ 2147483646 h 380"/>
                <a:gd name="T10" fmla="*/ 2147483646 w 438"/>
                <a:gd name="T11" fmla="*/ 2147483646 h 380"/>
                <a:gd name="T12" fmla="*/ 2147483646 w 438"/>
                <a:gd name="T13" fmla="*/ 2147483646 h 380"/>
                <a:gd name="T14" fmla="*/ 2147483646 w 438"/>
                <a:gd name="T15" fmla="*/ 2147483646 h 380"/>
                <a:gd name="T16" fmla="*/ 2147483646 w 438"/>
                <a:gd name="T17" fmla="*/ 2147483646 h 380"/>
                <a:gd name="T18" fmla="*/ 2147483646 w 438"/>
                <a:gd name="T19" fmla="*/ 2147483646 h 380"/>
                <a:gd name="T20" fmla="*/ 2147483646 w 438"/>
                <a:gd name="T21" fmla="*/ 2147483646 h 380"/>
                <a:gd name="T22" fmla="*/ 2147483646 w 438"/>
                <a:gd name="T23" fmla="*/ 2147483646 h 380"/>
                <a:gd name="T24" fmla="*/ 2147483646 w 438"/>
                <a:gd name="T25" fmla="*/ 2147483646 h 380"/>
                <a:gd name="T26" fmla="*/ 2147483646 w 438"/>
                <a:gd name="T27" fmla="*/ 2147483646 h 380"/>
                <a:gd name="T28" fmla="*/ 2147483646 w 438"/>
                <a:gd name="T29" fmla="*/ 2147483646 h 380"/>
                <a:gd name="T30" fmla="*/ 2147483646 w 438"/>
                <a:gd name="T31" fmla="*/ 2147483646 h 380"/>
                <a:gd name="T32" fmla="*/ 2147483646 w 438"/>
                <a:gd name="T33" fmla="*/ 2147483646 h 380"/>
                <a:gd name="T34" fmla="*/ 2147483646 w 438"/>
                <a:gd name="T35" fmla="*/ 2147483646 h 380"/>
                <a:gd name="T36" fmla="*/ 2147483646 w 438"/>
                <a:gd name="T37" fmla="*/ 2147483646 h 380"/>
                <a:gd name="T38" fmla="*/ 2147483646 w 438"/>
                <a:gd name="T39" fmla="*/ 2147483646 h 380"/>
                <a:gd name="T40" fmla="*/ 2147483646 w 438"/>
                <a:gd name="T41" fmla="*/ 2147483646 h 380"/>
                <a:gd name="T42" fmla="*/ 2147483646 w 438"/>
                <a:gd name="T43" fmla="*/ 2147483646 h 380"/>
                <a:gd name="T44" fmla="*/ 2147483646 w 438"/>
                <a:gd name="T45" fmla="*/ 2147483646 h 380"/>
                <a:gd name="T46" fmla="*/ 2147483646 w 438"/>
                <a:gd name="T47" fmla="*/ 2147483646 h 380"/>
                <a:gd name="T48" fmla="*/ 2147483646 w 438"/>
                <a:gd name="T49" fmla="*/ 2147483646 h 380"/>
                <a:gd name="T50" fmla="*/ 2147483646 w 438"/>
                <a:gd name="T51" fmla="*/ 2147483646 h 380"/>
                <a:gd name="T52" fmla="*/ 2147483646 w 438"/>
                <a:gd name="T53" fmla="*/ 2147483646 h 380"/>
                <a:gd name="T54" fmla="*/ 2147483646 w 438"/>
                <a:gd name="T55" fmla="*/ 2147483646 h 380"/>
                <a:gd name="T56" fmla="*/ 0 w 438"/>
                <a:gd name="T57" fmla="*/ 2147483646 h 380"/>
                <a:gd name="T58" fmla="*/ 0 w 438"/>
                <a:gd name="T59" fmla="*/ 0 h 380"/>
                <a:gd name="T60" fmla="*/ 0 w 438"/>
                <a:gd name="T61" fmla="*/ 0 h 380"/>
                <a:gd name="T62" fmla="*/ 0 w 438"/>
                <a:gd name="T63" fmla="*/ 0 h 3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8" h="380">
                  <a:moveTo>
                    <a:pt x="0" y="0"/>
                  </a:moveTo>
                  <a:lnTo>
                    <a:pt x="126" y="0"/>
                  </a:lnTo>
                  <a:lnTo>
                    <a:pt x="126" y="62"/>
                  </a:lnTo>
                  <a:lnTo>
                    <a:pt x="188" y="62"/>
                  </a:lnTo>
                  <a:lnTo>
                    <a:pt x="188" y="126"/>
                  </a:lnTo>
                  <a:lnTo>
                    <a:pt x="376" y="126"/>
                  </a:lnTo>
                  <a:lnTo>
                    <a:pt x="436" y="126"/>
                  </a:lnTo>
                  <a:lnTo>
                    <a:pt x="436" y="252"/>
                  </a:lnTo>
                  <a:lnTo>
                    <a:pt x="438" y="252"/>
                  </a:lnTo>
                  <a:lnTo>
                    <a:pt x="438" y="320"/>
                  </a:lnTo>
                  <a:lnTo>
                    <a:pt x="376" y="316"/>
                  </a:lnTo>
                  <a:lnTo>
                    <a:pt x="134" y="318"/>
                  </a:lnTo>
                  <a:lnTo>
                    <a:pt x="126" y="326"/>
                  </a:lnTo>
                  <a:lnTo>
                    <a:pt x="118" y="326"/>
                  </a:lnTo>
                  <a:lnTo>
                    <a:pt x="116" y="328"/>
                  </a:lnTo>
                  <a:lnTo>
                    <a:pt x="114" y="326"/>
                  </a:lnTo>
                  <a:lnTo>
                    <a:pt x="112" y="328"/>
                  </a:lnTo>
                  <a:lnTo>
                    <a:pt x="108" y="330"/>
                  </a:lnTo>
                  <a:lnTo>
                    <a:pt x="108" y="332"/>
                  </a:lnTo>
                  <a:lnTo>
                    <a:pt x="102" y="334"/>
                  </a:lnTo>
                  <a:lnTo>
                    <a:pt x="100" y="338"/>
                  </a:lnTo>
                  <a:lnTo>
                    <a:pt x="96" y="338"/>
                  </a:lnTo>
                  <a:lnTo>
                    <a:pt x="96" y="340"/>
                  </a:lnTo>
                  <a:lnTo>
                    <a:pt x="98" y="342"/>
                  </a:lnTo>
                  <a:lnTo>
                    <a:pt x="98" y="380"/>
                  </a:lnTo>
                  <a:lnTo>
                    <a:pt x="8" y="380"/>
                  </a:lnTo>
                  <a:lnTo>
                    <a:pt x="8" y="374"/>
                  </a:lnTo>
                  <a:lnTo>
                    <a:pt x="6" y="252"/>
                  </a:lnTo>
                  <a:lnTo>
                    <a:pt x="0" y="25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60"/>
            <p:cNvSpPr>
              <a:spLocks/>
            </p:cNvSpPr>
            <p:nvPr/>
          </p:nvSpPr>
          <p:spPr bwMode="auto">
            <a:xfrm>
              <a:off x="3791226" y="4189375"/>
              <a:ext cx="529161" cy="468848"/>
            </a:xfrm>
            <a:custGeom>
              <a:avLst/>
              <a:gdLst>
                <a:gd name="T0" fmla="*/ 2147483646 w 264"/>
                <a:gd name="T1" fmla="*/ 2147483646 h 266"/>
                <a:gd name="T2" fmla="*/ 2147483646 w 264"/>
                <a:gd name="T3" fmla="*/ 2147483646 h 266"/>
                <a:gd name="T4" fmla="*/ 2147483646 w 264"/>
                <a:gd name="T5" fmla="*/ 2147483646 h 266"/>
                <a:gd name="T6" fmla="*/ 2147483646 w 264"/>
                <a:gd name="T7" fmla="*/ 2147483646 h 266"/>
                <a:gd name="T8" fmla="*/ 2147483646 w 264"/>
                <a:gd name="T9" fmla="*/ 2147483646 h 266"/>
                <a:gd name="T10" fmla="*/ 2147483646 w 264"/>
                <a:gd name="T11" fmla="*/ 2147483646 h 266"/>
                <a:gd name="T12" fmla="*/ 2147483646 w 264"/>
                <a:gd name="T13" fmla="*/ 2147483646 h 266"/>
                <a:gd name="T14" fmla="*/ 2147483646 w 264"/>
                <a:gd name="T15" fmla="*/ 2147483646 h 266"/>
                <a:gd name="T16" fmla="*/ 2147483646 w 264"/>
                <a:gd name="T17" fmla="*/ 2147483646 h 266"/>
                <a:gd name="T18" fmla="*/ 2147483646 w 264"/>
                <a:gd name="T19" fmla="*/ 2147483646 h 266"/>
                <a:gd name="T20" fmla="*/ 2147483646 w 264"/>
                <a:gd name="T21" fmla="*/ 2147483646 h 266"/>
                <a:gd name="T22" fmla="*/ 0 w 264"/>
                <a:gd name="T23" fmla="*/ 2147483646 h 266"/>
                <a:gd name="T24" fmla="*/ 2147483646 w 264"/>
                <a:gd name="T25" fmla="*/ 2147483646 h 266"/>
                <a:gd name="T26" fmla="*/ 2147483646 w 264"/>
                <a:gd name="T27" fmla="*/ 2147483646 h 266"/>
                <a:gd name="T28" fmla="*/ 2147483646 w 264"/>
                <a:gd name="T29" fmla="*/ 2147483646 h 266"/>
                <a:gd name="T30" fmla="*/ 2147483646 w 264"/>
                <a:gd name="T31" fmla="*/ 2147483646 h 266"/>
                <a:gd name="T32" fmla="*/ 2147483646 w 264"/>
                <a:gd name="T33" fmla="*/ 2147483646 h 266"/>
                <a:gd name="T34" fmla="*/ 2147483646 w 264"/>
                <a:gd name="T35" fmla="*/ 2147483646 h 266"/>
                <a:gd name="T36" fmla="*/ 2147483646 w 264"/>
                <a:gd name="T37" fmla="*/ 2147483646 h 266"/>
                <a:gd name="T38" fmla="*/ 2147483646 w 264"/>
                <a:gd name="T39" fmla="*/ 2147483646 h 266"/>
                <a:gd name="T40" fmla="*/ 2147483646 w 264"/>
                <a:gd name="T41" fmla="*/ 2147483646 h 266"/>
                <a:gd name="T42" fmla="*/ 2147483646 w 264"/>
                <a:gd name="T43" fmla="*/ 2147483646 h 266"/>
                <a:gd name="T44" fmla="*/ 2147483646 w 264"/>
                <a:gd name="T45" fmla="*/ 2147483646 h 266"/>
                <a:gd name="T46" fmla="*/ 2147483646 w 264"/>
                <a:gd name="T47" fmla="*/ 2147483646 h 266"/>
                <a:gd name="T48" fmla="*/ 2147483646 w 264"/>
                <a:gd name="T49" fmla="*/ 2147483646 h 266"/>
                <a:gd name="T50" fmla="*/ 2147483646 w 264"/>
                <a:gd name="T51" fmla="*/ 2147483646 h 266"/>
                <a:gd name="T52" fmla="*/ 2147483646 w 264"/>
                <a:gd name="T53" fmla="*/ 2147483646 h 266"/>
                <a:gd name="T54" fmla="*/ 2147483646 w 264"/>
                <a:gd name="T55" fmla="*/ 0 h 266"/>
                <a:gd name="T56" fmla="*/ 2147483646 w 264"/>
                <a:gd name="T57" fmla="*/ 2147483646 h 266"/>
                <a:gd name="T58" fmla="*/ 2147483646 w 264"/>
                <a:gd name="T59" fmla="*/ 2147483646 h 266"/>
                <a:gd name="T60" fmla="*/ 2147483646 w 264"/>
                <a:gd name="T61" fmla="*/ 2147483646 h 266"/>
                <a:gd name="T62" fmla="*/ 2147483646 w 264"/>
                <a:gd name="T63" fmla="*/ 2147483646 h 2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" h="266">
                  <a:moveTo>
                    <a:pt x="140" y="8"/>
                  </a:moveTo>
                  <a:lnTo>
                    <a:pt x="140" y="14"/>
                  </a:lnTo>
                  <a:lnTo>
                    <a:pt x="230" y="14"/>
                  </a:lnTo>
                  <a:lnTo>
                    <a:pt x="264" y="14"/>
                  </a:lnTo>
                  <a:lnTo>
                    <a:pt x="264" y="266"/>
                  </a:lnTo>
                  <a:lnTo>
                    <a:pt x="84" y="264"/>
                  </a:lnTo>
                  <a:lnTo>
                    <a:pt x="86" y="260"/>
                  </a:lnTo>
                  <a:lnTo>
                    <a:pt x="86" y="250"/>
                  </a:lnTo>
                  <a:lnTo>
                    <a:pt x="92" y="230"/>
                  </a:lnTo>
                  <a:lnTo>
                    <a:pt x="82" y="218"/>
                  </a:lnTo>
                  <a:lnTo>
                    <a:pt x="78" y="202"/>
                  </a:lnTo>
                  <a:lnTo>
                    <a:pt x="74" y="182"/>
                  </a:lnTo>
                  <a:lnTo>
                    <a:pt x="72" y="176"/>
                  </a:lnTo>
                  <a:lnTo>
                    <a:pt x="58" y="160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44" y="138"/>
                  </a:lnTo>
                  <a:lnTo>
                    <a:pt x="38" y="128"/>
                  </a:lnTo>
                  <a:lnTo>
                    <a:pt x="34" y="124"/>
                  </a:lnTo>
                  <a:lnTo>
                    <a:pt x="30" y="110"/>
                  </a:lnTo>
                  <a:lnTo>
                    <a:pt x="20" y="98"/>
                  </a:lnTo>
                  <a:lnTo>
                    <a:pt x="10" y="92"/>
                  </a:lnTo>
                  <a:lnTo>
                    <a:pt x="6" y="84"/>
                  </a:lnTo>
                  <a:lnTo>
                    <a:pt x="0" y="76"/>
                  </a:lnTo>
                  <a:lnTo>
                    <a:pt x="52" y="76"/>
                  </a:lnTo>
                  <a:lnTo>
                    <a:pt x="52" y="72"/>
                  </a:lnTo>
                  <a:lnTo>
                    <a:pt x="48" y="72"/>
                  </a:lnTo>
                  <a:lnTo>
                    <a:pt x="48" y="64"/>
                  </a:lnTo>
                  <a:lnTo>
                    <a:pt x="44" y="60"/>
                  </a:lnTo>
                  <a:lnTo>
                    <a:pt x="44" y="56"/>
                  </a:lnTo>
                  <a:lnTo>
                    <a:pt x="42" y="56"/>
                  </a:lnTo>
                  <a:lnTo>
                    <a:pt x="40" y="54"/>
                  </a:lnTo>
                  <a:lnTo>
                    <a:pt x="42" y="50"/>
                  </a:lnTo>
                  <a:lnTo>
                    <a:pt x="44" y="40"/>
                  </a:lnTo>
                  <a:lnTo>
                    <a:pt x="46" y="38"/>
                  </a:lnTo>
                  <a:lnTo>
                    <a:pt x="46" y="40"/>
                  </a:lnTo>
                  <a:lnTo>
                    <a:pt x="48" y="38"/>
                  </a:lnTo>
                  <a:lnTo>
                    <a:pt x="46" y="34"/>
                  </a:lnTo>
                  <a:lnTo>
                    <a:pt x="54" y="30"/>
                  </a:lnTo>
                  <a:lnTo>
                    <a:pt x="56" y="24"/>
                  </a:lnTo>
                  <a:lnTo>
                    <a:pt x="60" y="18"/>
                  </a:lnTo>
                  <a:lnTo>
                    <a:pt x="72" y="22"/>
                  </a:lnTo>
                  <a:lnTo>
                    <a:pt x="80" y="14"/>
                  </a:lnTo>
                  <a:lnTo>
                    <a:pt x="86" y="16"/>
                  </a:lnTo>
                  <a:lnTo>
                    <a:pt x="88" y="22"/>
                  </a:lnTo>
                  <a:lnTo>
                    <a:pt x="90" y="24"/>
                  </a:lnTo>
                  <a:lnTo>
                    <a:pt x="98" y="24"/>
                  </a:lnTo>
                  <a:lnTo>
                    <a:pt x="104" y="28"/>
                  </a:lnTo>
                  <a:lnTo>
                    <a:pt x="106" y="24"/>
                  </a:lnTo>
                  <a:lnTo>
                    <a:pt x="106" y="18"/>
                  </a:lnTo>
                  <a:lnTo>
                    <a:pt x="110" y="16"/>
                  </a:lnTo>
                  <a:lnTo>
                    <a:pt x="110" y="12"/>
                  </a:lnTo>
                  <a:lnTo>
                    <a:pt x="114" y="10"/>
                  </a:lnTo>
                  <a:lnTo>
                    <a:pt x="114" y="2"/>
                  </a:lnTo>
                  <a:lnTo>
                    <a:pt x="118" y="2"/>
                  </a:lnTo>
                  <a:lnTo>
                    <a:pt x="122" y="0"/>
                  </a:lnTo>
                  <a:lnTo>
                    <a:pt x="122" y="4"/>
                  </a:lnTo>
                  <a:lnTo>
                    <a:pt x="124" y="4"/>
                  </a:lnTo>
                  <a:lnTo>
                    <a:pt x="130" y="2"/>
                  </a:lnTo>
                  <a:lnTo>
                    <a:pt x="132" y="6"/>
                  </a:lnTo>
                  <a:lnTo>
                    <a:pt x="136" y="6"/>
                  </a:lnTo>
                  <a:lnTo>
                    <a:pt x="140" y="8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61"/>
            <p:cNvSpPr>
              <a:spLocks/>
            </p:cNvSpPr>
            <p:nvPr/>
          </p:nvSpPr>
          <p:spPr bwMode="auto">
            <a:xfrm>
              <a:off x="3947569" y="4647648"/>
              <a:ext cx="990173" cy="391294"/>
            </a:xfrm>
            <a:custGeom>
              <a:avLst/>
              <a:gdLst>
                <a:gd name="T0" fmla="*/ 2147483646 w 494"/>
                <a:gd name="T1" fmla="*/ 2147483646 h 222"/>
                <a:gd name="T2" fmla="*/ 2147483646 w 494"/>
                <a:gd name="T3" fmla="*/ 2147483646 h 222"/>
                <a:gd name="T4" fmla="*/ 2147483646 w 494"/>
                <a:gd name="T5" fmla="*/ 2147483646 h 222"/>
                <a:gd name="T6" fmla="*/ 2147483646 w 494"/>
                <a:gd name="T7" fmla="*/ 2147483646 h 222"/>
                <a:gd name="T8" fmla="*/ 2147483646 w 494"/>
                <a:gd name="T9" fmla="*/ 2147483646 h 222"/>
                <a:gd name="T10" fmla="*/ 2147483646 w 494"/>
                <a:gd name="T11" fmla="*/ 2147483646 h 222"/>
                <a:gd name="T12" fmla="*/ 2147483646 w 494"/>
                <a:gd name="T13" fmla="*/ 0 h 222"/>
                <a:gd name="T14" fmla="*/ 2147483646 w 494"/>
                <a:gd name="T15" fmla="*/ 2147483646 h 222"/>
                <a:gd name="T16" fmla="*/ 2147483646 w 494"/>
                <a:gd name="T17" fmla="*/ 2147483646 h 222"/>
                <a:gd name="T18" fmla="*/ 2147483646 w 494"/>
                <a:gd name="T19" fmla="*/ 2147483646 h 222"/>
                <a:gd name="T20" fmla="*/ 2147483646 w 494"/>
                <a:gd name="T21" fmla="*/ 2147483646 h 222"/>
                <a:gd name="T22" fmla="*/ 2147483646 w 494"/>
                <a:gd name="T23" fmla="*/ 2147483646 h 222"/>
                <a:gd name="T24" fmla="*/ 2147483646 w 494"/>
                <a:gd name="T25" fmla="*/ 2147483646 h 222"/>
                <a:gd name="T26" fmla="*/ 2147483646 w 494"/>
                <a:gd name="T27" fmla="*/ 2147483646 h 222"/>
                <a:gd name="T28" fmla="*/ 2147483646 w 494"/>
                <a:gd name="T29" fmla="*/ 2147483646 h 222"/>
                <a:gd name="T30" fmla="*/ 2147483646 w 494"/>
                <a:gd name="T31" fmla="*/ 2147483646 h 222"/>
                <a:gd name="T32" fmla="*/ 2147483646 w 494"/>
                <a:gd name="T33" fmla="*/ 2147483646 h 222"/>
                <a:gd name="T34" fmla="*/ 2147483646 w 494"/>
                <a:gd name="T35" fmla="*/ 2147483646 h 222"/>
                <a:gd name="T36" fmla="*/ 2147483646 w 494"/>
                <a:gd name="T37" fmla="*/ 2147483646 h 222"/>
                <a:gd name="T38" fmla="*/ 2147483646 w 494"/>
                <a:gd name="T39" fmla="*/ 2147483646 h 222"/>
                <a:gd name="T40" fmla="*/ 2147483646 w 494"/>
                <a:gd name="T41" fmla="*/ 2147483646 h 222"/>
                <a:gd name="T42" fmla="*/ 2147483646 w 494"/>
                <a:gd name="T43" fmla="*/ 2147483646 h 222"/>
                <a:gd name="T44" fmla="*/ 2147483646 w 494"/>
                <a:gd name="T45" fmla="*/ 2147483646 h 222"/>
                <a:gd name="T46" fmla="*/ 2147483646 w 494"/>
                <a:gd name="T47" fmla="*/ 2147483646 h 222"/>
                <a:gd name="T48" fmla="*/ 2147483646 w 494"/>
                <a:gd name="T49" fmla="*/ 2147483646 h 222"/>
                <a:gd name="T50" fmla="*/ 2147483646 w 494"/>
                <a:gd name="T51" fmla="*/ 2147483646 h 222"/>
                <a:gd name="T52" fmla="*/ 2147483646 w 494"/>
                <a:gd name="T53" fmla="*/ 2147483646 h 222"/>
                <a:gd name="T54" fmla="*/ 2147483646 w 494"/>
                <a:gd name="T55" fmla="*/ 2147483646 h 222"/>
                <a:gd name="T56" fmla="*/ 2147483646 w 494"/>
                <a:gd name="T57" fmla="*/ 2147483646 h 222"/>
                <a:gd name="T58" fmla="*/ 2147483646 w 494"/>
                <a:gd name="T59" fmla="*/ 2147483646 h 222"/>
                <a:gd name="T60" fmla="*/ 2147483646 w 494"/>
                <a:gd name="T61" fmla="*/ 2147483646 h 222"/>
                <a:gd name="T62" fmla="*/ 0 w 494"/>
                <a:gd name="T63" fmla="*/ 2147483646 h 222"/>
                <a:gd name="T64" fmla="*/ 0 w 494"/>
                <a:gd name="T65" fmla="*/ 2147483646 h 222"/>
                <a:gd name="T66" fmla="*/ 2147483646 w 494"/>
                <a:gd name="T67" fmla="*/ 2147483646 h 222"/>
                <a:gd name="T68" fmla="*/ 2147483646 w 494"/>
                <a:gd name="T69" fmla="*/ 2147483646 h 222"/>
                <a:gd name="T70" fmla="*/ 2147483646 w 494"/>
                <a:gd name="T71" fmla="*/ 2147483646 h 222"/>
                <a:gd name="T72" fmla="*/ 2147483646 w 494"/>
                <a:gd name="T73" fmla="*/ 2147483646 h 222"/>
                <a:gd name="T74" fmla="*/ 2147483646 w 494"/>
                <a:gd name="T75" fmla="*/ 2147483646 h 222"/>
                <a:gd name="T76" fmla="*/ 2147483646 w 494"/>
                <a:gd name="T77" fmla="*/ 2147483646 h 2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94" h="222">
                  <a:moveTo>
                    <a:pt x="186" y="6"/>
                  </a:moveTo>
                  <a:lnTo>
                    <a:pt x="342" y="4"/>
                  </a:lnTo>
                  <a:lnTo>
                    <a:pt x="342" y="2"/>
                  </a:lnTo>
                  <a:lnTo>
                    <a:pt x="352" y="2"/>
                  </a:lnTo>
                  <a:lnTo>
                    <a:pt x="352" y="4"/>
                  </a:lnTo>
                  <a:lnTo>
                    <a:pt x="430" y="4"/>
                  </a:lnTo>
                  <a:lnTo>
                    <a:pt x="492" y="0"/>
                  </a:lnTo>
                  <a:lnTo>
                    <a:pt x="492" y="66"/>
                  </a:lnTo>
                  <a:lnTo>
                    <a:pt x="494" y="128"/>
                  </a:lnTo>
                  <a:lnTo>
                    <a:pt x="308" y="130"/>
                  </a:lnTo>
                  <a:lnTo>
                    <a:pt x="310" y="222"/>
                  </a:lnTo>
                  <a:lnTo>
                    <a:pt x="270" y="222"/>
                  </a:lnTo>
                  <a:lnTo>
                    <a:pt x="260" y="222"/>
                  </a:lnTo>
                  <a:lnTo>
                    <a:pt x="34" y="222"/>
                  </a:lnTo>
                  <a:lnTo>
                    <a:pt x="22" y="206"/>
                  </a:lnTo>
                  <a:lnTo>
                    <a:pt x="20" y="200"/>
                  </a:lnTo>
                  <a:lnTo>
                    <a:pt x="20" y="196"/>
                  </a:lnTo>
                  <a:lnTo>
                    <a:pt x="26" y="188"/>
                  </a:lnTo>
                  <a:lnTo>
                    <a:pt x="28" y="182"/>
                  </a:lnTo>
                  <a:lnTo>
                    <a:pt x="28" y="168"/>
                  </a:lnTo>
                  <a:lnTo>
                    <a:pt x="28" y="158"/>
                  </a:lnTo>
                  <a:lnTo>
                    <a:pt x="20" y="150"/>
                  </a:lnTo>
                  <a:lnTo>
                    <a:pt x="14" y="138"/>
                  </a:lnTo>
                  <a:lnTo>
                    <a:pt x="14" y="130"/>
                  </a:lnTo>
                  <a:lnTo>
                    <a:pt x="20" y="120"/>
                  </a:lnTo>
                  <a:lnTo>
                    <a:pt x="20" y="108"/>
                  </a:lnTo>
                  <a:lnTo>
                    <a:pt x="6" y="90"/>
                  </a:lnTo>
                  <a:lnTo>
                    <a:pt x="2" y="84"/>
                  </a:lnTo>
                  <a:lnTo>
                    <a:pt x="2" y="76"/>
                  </a:lnTo>
                  <a:lnTo>
                    <a:pt x="4" y="66"/>
                  </a:lnTo>
                  <a:lnTo>
                    <a:pt x="4" y="6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2" y="26"/>
                  </a:lnTo>
                  <a:lnTo>
                    <a:pt x="2" y="16"/>
                  </a:lnTo>
                  <a:lnTo>
                    <a:pt x="6" y="4"/>
                  </a:lnTo>
                  <a:lnTo>
                    <a:pt x="186" y="6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62"/>
            <p:cNvSpPr>
              <a:spLocks/>
            </p:cNvSpPr>
            <p:nvPr/>
          </p:nvSpPr>
          <p:spPr bwMode="auto">
            <a:xfrm>
              <a:off x="4063824" y="5310380"/>
              <a:ext cx="753654" cy="898919"/>
            </a:xfrm>
            <a:custGeom>
              <a:avLst/>
              <a:gdLst>
                <a:gd name="T0" fmla="*/ 2147483646 w 376"/>
                <a:gd name="T1" fmla="*/ 2147483646 h 510"/>
                <a:gd name="T2" fmla="*/ 2147483646 w 376"/>
                <a:gd name="T3" fmla="*/ 2147483646 h 510"/>
                <a:gd name="T4" fmla="*/ 2147483646 w 376"/>
                <a:gd name="T5" fmla="*/ 2147483646 h 510"/>
                <a:gd name="T6" fmla="*/ 2147483646 w 376"/>
                <a:gd name="T7" fmla="*/ 2147483646 h 510"/>
                <a:gd name="T8" fmla="*/ 2147483646 w 376"/>
                <a:gd name="T9" fmla="*/ 2147483646 h 510"/>
                <a:gd name="T10" fmla="*/ 2147483646 w 376"/>
                <a:gd name="T11" fmla="*/ 2147483646 h 510"/>
                <a:gd name="T12" fmla="*/ 2147483646 w 376"/>
                <a:gd name="T13" fmla="*/ 2147483646 h 510"/>
                <a:gd name="T14" fmla="*/ 2147483646 w 376"/>
                <a:gd name="T15" fmla="*/ 2147483646 h 510"/>
                <a:gd name="T16" fmla="*/ 2147483646 w 376"/>
                <a:gd name="T17" fmla="*/ 2147483646 h 510"/>
                <a:gd name="T18" fmla="*/ 2147483646 w 376"/>
                <a:gd name="T19" fmla="*/ 2147483646 h 510"/>
                <a:gd name="T20" fmla="*/ 2147483646 w 376"/>
                <a:gd name="T21" fmla="*/ 2147483646 h 510"/>
                <a:gd name="T22" fmla="*/ 2147483646 w 376"/>
                <a:gd name="T23" fmla="*/ 2147483646 h 510"/>
                <a:gd name="T24" fmla="*/ 2147483646 w 376"/>
                <a:gd name="T25" fmla="*/ 2147483646 h 510"/>
                <a:gd name="T26" fmla="*/ 2147483646 w 376"/>
                <a:gd name="T27" fmla="*/ 2147483646 h 510"/>
                <a:gd name="T28" fmla="*/ 2147483646 w 376"/>
                <a:gd name="T29" fmla="*/ 2147483646 h 510"/>
                <a:gd name="T30" fmla="*/ 2147483646 w 376"/>
                <a:gd name="T31" fmla="*/ 2147483646 h 510"/>
                <a:gd name="T32" fmla="*/ 2147483646 w 376"/>
                <a:gd name="T33" fmla="*/ 2147483646 h 510"/>
                <a:gd name="T34" fmla="*/ 2147483646 w 376"/>
                <a:gd name="T35" fmla="*/ 2147483646 h 510"/>
                <a:gd name="T36" fmla="*/ 2147483646 w 376"/>
                <a:gd name="T37" fmla="*/ 2147483646 h 510"/>
                <a:gd name="T38" fmla="*/ 2147483646 w 376"/>
                <a:gd name="T39" fmla="*/ 2147483646 h 510"/>
                <a:gd name="T40" fmla="*/ 2147483646 w 376"/>
                <a:gd name="T41" fmla="*/ 2147483646 h 510"/>
                <a:gd name="T42" fmla="*/ 2147483646 w 376"/>
                <a:gd name="T43" fmla="*/ 2147483646 h 510"/>
                <a:gd name="T44" fmla="*/ 2147483646 w 376"/>
                <a:gd name="T45" fmla="*/ 2147483646 h 510"/>
                <a:gd name="T46" fmla="*/ 2147483646 w 376"/>
                <a:gd name="T47" fmla="*/ 2147483646 h 510"/>
                <a:gd name="T48" fmla="*/ 2147483646 w 376"/>
                <a:gd name="T49" fmla="*/ 2147483646 h 510"/>
                <a:gd name="T50" fmla="*/ 2147483646 w 376"/>
                <a:gd name="T51" fmla="*/ 2147483646 h 510"/>
                <a:gd name="T52" fmla="*/ 2147483646 w 376"/>
                <a:gd name="T53" fmla="*/ 2147483646 h 510"/>
                <a:gd name="T54" fmla="*/ 2147483646 w 376"/>
                <a:gd name="T55" fmla="*/ 2147483646 h 510"/>
                <a:gd name="T56" fmla="*/ 2147483646 w 376"/>
                <a:gd name="T57" fmla="*/ 2147483646 h 510"/>
                <a:gd name="T58" fmla="*/ 2147483646 w 376"/>
                <a:gd name="T59" fmla="*/ 2147483646 h 510"/>
                <a:gd name="T60" fmla="*/ 0 w 376"/>
                <a:gd name="T61" fmla="*/ 2147483646 h 510"/>
                <a:gd name="T62" fmla="*/ 2147483646 w 376"/>
                <a:gd name="T63" fmla="*/ 2147483646 h 510"/>
                <a:gd name="T64" fmla="*/ 2147483646 w 376"/>
                <a:gd name="T65" fmla="*/ 2147483646 h 510"/>
                <a:gd name="T66" fmla="*/ 2147483646 w 376"/>
                <a:gd name="T67" fmla="*/ 2147483646 h 510"/>
                <a:gd name="T68" fmla="*/ 2147483646 w 376"/>
                <a:gd name="T69" fmla="*/ 2147483646 h 510"/>
                <a:gd name="T70" fmla="*/ 2147483646 w 376"/>
                <a:gd name="T71" fmla="*/ 2147483646 h 510"/>
                <a:gd name="T72" fmla="*/ 2147483646 w 376"/>
                <a:gd name="T73" fmla="*/ 2147483646 h 510"/>
                <a:gd name="T74" fmla="*/ 2147483646 w 376"/>
                <a:gd name="T75" fmla="*/ 2147483646 h 510"/>
                <a:gd name="T76" fmla="*/ 2147483646 w 376"/>
                <a:gd name="T77" fmla="*/ 2147483646 h 510"/>
                <a:gd name="T78" fmla="*/ 2147483646 w 376"/>
                <a:gd name="T79" fmla="*/ 2147483646 h 510"/>
                <a:gd name="T80" fmla="*/ 2147483646 w 376"/>
                <a:gd name="T81" fmla="*/ 2147483646 h 510"/>
                <a:gd name="T82" fmla="*/ 2147483646 w 376"/>
                <a:gd name="T83" fmla="*/ 2147483646 h 510"/>
                <a:gd name="T84" fmla="*/ 2147483646 w 376"/>
                <a:gd name="T85" fmla="*/ 2147483646 h 510"/>
                <a:gd name="T86" fmla="*/ 2147483646 w 376"/>
                <a:gd name="T87" fmla="*/ 2147483646 h 510"/>
                <a:gd name="T88" fmla="*/ 2147483646 w 376"/>
                <a:gd name="T89" fmla="*/ 2147483646 h 510"/>
                <a:gd name="T90" fmla="*/ 2147483646 w 376"/>
                <a:gd name="T91" fmla="*/ 2147483646 h 510"/>
                <a:gd name="T92" fmla="*/ 2147483646 w 376"/>
                <a:gd name="T93" fmla="*/ 2147483646 h 510"/>
                <a:gd name="T94" fmla="*/ 2147483646 w 376"/>
                <a:gd name="T95" fmla="*/ 2147483646 h 5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6" h="510">
                  <a:moveTo>
                    <a:pt x="254" y="30"/>
                  </a:moveTo>
                  <a:lnTo>
                    <a:pt x="258" y="30"/>
                  </a:lnTo>
                  <a:lnTo>
                    <a:pt x="266" y="22"/>
                  </a:lnTo>
                  <a:lnTo>
                    <a:pt x="278" y="18"/>
                  </a:lnTo>
                  <a:lnTo>
                    <a:pt x="282" y="18"/>
                  </a:lnTo>
                  <a:lnTo>
                    <a:pt x="294" y="6"/>
                  </a:lnTo>
                  <a:lnTo>
                    <a:pt x="298" y="4"/>
                  </a:lnTo>
                  <a:lnTo>
                    <a:pt x="308" y="2"/>
                  </a:lnTo>
                  <a:lnTo>
                    <a:pt x="316" y="0"/>
                  </a:lnTo>
                  <a:lnTo>
                    <a:pt x="328" y="2"/>
                  </a:lnTo>
                  <a:lnTo>
                    <a:pt x="336" y="2"/>
                  </a:lnTo>
                  <a:lnTo>
                    <a:pt x="340" y="4"/>
                  </a:lnTo>
                  <a:lnTo>
                    <a:pt x="344" y="4"/>
                  </a:lnTo>
                  <a:lnTo>
                    <a:pt x="358" y="6"/>
                  </a:lnTo>
                  <a:lnTo>
                    <a:pt x="374" y="6"/>
                  </a:lnTo>
                  <a:lnTo>
                    <a:pt x="376" y="288"/>
                  </a:lnTo>
                  <a:lnTo>
                    <a:pt x="376" y="510"/>
                  </a:lnTo>
                  <a:lnTo>
                    <a:pt x="266" y="510"/>
                  </a:lnTo>
                  <a:lnTo>
                    <a:pt x="268" y="506"/>
                  </a:lnTo>
                  <a:lnTo>
                    <a:pt x="268" y="502"/>
                  </a:lnTo>
                  <a:lnTo>
                    <a:pt x="264" y="482"/>
                  </a:lnTo>
                  <a:lnTo>
                    <a:pt x="260" y="478"/>
                  </a:lnTo>
                  <a:lnTo>
                    <a:pt x="256" y="464"/>
                  </a:lnTo>
                  <a:lnTo>
                    <a:pt x="248" y="456"/>
                  </a:lnTo>
                  <a:lnTo>
                    <a:pt x="244" y="450"/>
                  </a:lnTo>
                  <a:lnTo>
                    <a:pt x="240" y="432"/>
                  </a:lnTo>
                  <a:lnTo>
                    <a:pt x="234" y="420"/>
                  </a:lnTo>
                  <a:lnTo>
                    <a:pt x="232" y="416"/>
                  </a:lnTo>
                  <a:lnTo>
                    <a:pt x="226" y="412"/>
                  </a:lnTo>
                  <a:lnTo>
                    <a:pt x="200" y="404"/>
                  </a:lnTo>
                  <a:lnTo>
                    <a:pt x="162" y="396"/>
                  </a:lnTo>
                  <a:lnTo>
                    <a:pt x="136" y="388"/>
                  </a:lnTo>
                  <a:lnTo>
                    <a:pt x="124" y="380"/>
                  </a:lnTo>
                  <a:lnTo>
                    <a:pt x="112" y="382"/>
                  </a:lnTo>
                  <a:lnTo>
                    <a:pt x="92" y="372"/>
                  </a:lnTo>
                  <a:lnTo>
                    <a:pt x="84" y="360"/>
                  </a:lnTo>
                  <a:lnTo>
                    <a:pt x="76" y="356"/>
                  </a:lnTo>
                  <a:lnTo>
                    <a:pt x="72" y="356"/>
                  </a:lnTo>
                  <a:lnTo>
                    <a:pt x="68" y="352"/>
                  </a:lnTo>
                  <a:lnTo>
                    <a:pt x="62" y="342"/>
                  </a:lnTo>
                  <a:lnTo>
                    <a:pt x="54" y="342"/>
                  </a:lnTo>
                  <a:lnTo>
                    <a:pt x="52" y="336"/>
                  </a:lnTo>
                  <a:lnTo>
                    <a:pt x="48" y="332"/>
                  </a:lnTo>
                  <a:lnTo>
                    <a:pt x="48" y="328"/>
                  </a:lnTo>
                  <a:lnTo>
                    <a:pt x="50" y="328"/>
                  </a:lnTo>
                  <a:lnTo>
                    <a:pt x="50" y="326"/>
                  </a:lnTo>
                  <a:lnTo>
                    <a:pt x="46" y="320"/>
                  </a:lnTo>
                  <a:lnTo>
                    <a:pt x="40" y="294"/>
                  </a:lnTo>
                  <a:lnTo>
                    <a:pt x="40" y="278"/>
                  </a:lnTo>
                  <a:lnTo>
                    <a:pt x="38" y="276"/>
                  </a:lnTo>
                  <a:lnTo>
                    <a:pt x="32" y="276"/>
                  </a:lnTo>
                  <a:lnTo>
                    <a:pt x="34" y="262"/>
                  </a:lnTo>
                  <a:lnTo>
                    <a:pt x="30" y="254"/>
                  </a:lnTo>
                  <a:lnTo>
                    <a:pt x="30" y="238"/>
                  </a:lnTo>
                  <a:lnTo>
                    <a:pt x="20" y="228"/>
                  </a:lnTo>
                  <a:lnTo>
                    <a:pt x="8" y="222"/>
                  </a:lnTo>
                  <a:lnTo>
                    <a:pt x="6" y="220"/>
                  </a:lnTo>
                  <a:lnTo>
                    <a:pt x="8" y="210"/>
                  </a:lnTo>
                  <a:lnTo>
                    <a:pt x="4" y="196"/>
                  </a:lnTo>
                  <a:lnTo>
                    <a:pt x="6" y="184"/>
                  </a:lnTo>
                  <a:lnTo>
                    <a:pt x="0" y="170"/>
                  </a:lnTo>
                  <a:lnTo>
                    <a:pt x="0" y="162"/>
                  </a:lnTo>
                  <a:lnTo>
                    <a:pt x="12" y="154"/>
                  </a:lnTo>
                  <a:lnTo>
                    <a:pt x="28" y="154"/>
                  </a:lnTo>
                  <a:lnTo>
                    <a:pt x="36" y="158"/>
                  </a:lnTo>
                  <a:lnTo>
                    <a:pt x="42" y="158"/>
                  </a:lnTo>
                  <a:lnTo>
                    <a:pt x="48" y="160"/>
                  </a:lnTo>
                  <a:lnTo>
                    <a:pt x="52" y="158"/>
                  </a:lnTo>
                  <a:lnTo>
                    <a:pt x="54" y="152"/>
                  </a:lnTo>
                  <a:lnTo>
                    <a:pt x="70" y="148"/>
                  </a:lnTo>
                  <a:lnTo>
                    <a:pt x="74" y="144"/>
                  </a:lnTo>
                  <a:lnTo>
                    <a:pt x="80" y="136"/>
                  </a:lnTo>
                  <a:lnTo>
                    <a:pt x="88" y="134"/>
                  </a:lnTo>
                  <a:lnTo>
                    <a:pt x="96" y="130"/>
                  </a:lnTo>
                  <a:lnTo>
                    <a:pt x="108" y="122"/>
                  </a:lnTo>
                  <a:lnTo>
                    <a:pt x="114" y="108"/>
                  </a:lnTo>
                  <a:lnTo>
                    <a:pt x="120" y="106"/>
                  </a:lnTo>
                  <a:lnTo>
                    <a:pt x="126" y="108"/>
                  </a:lnTo>
                  <a:lnTo>
                    <a:pt x="142" y="100"/>
                  </a:lnTo>
                  <a:lnTo>
                    <a:pt x="150" y="102"/>
                  </a:lnTo>
                  <a:lnTo>
                    <a:pt x="162" y="98"/>
                  </a:lnTo>
                  <a:lnTo>
                    <a:pt x="164" y="92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2" y="80"/>
                  </a:lnTo>
                  <a:lnTo>
                    <a:pt x="186" y="76"/>
                  </a:lnTo>
                  <a:lnTo>
                    <a:pt x="204" y="70"/>
                  </a:lnTo>
                  <a:lnTo>
                    <a:pt x="210" y="64"/>
                  </a:lnTo>
                  <a:lnTo>
                    <a:pt x="216" y="64"/>
                  </a:lnTo>
                  <a:lnTo>
                    <a:pt x="222" y="50"/>
                  </a:lnTo>
                  <a:lnTo>
                    <a:pt x="238" y="38"/>
                  </a:lnTo>
                  <a:lnTo>
                    <a:pt x="238" y="32"/>
                  </a:lnTo>
                  <a:lnTo>
                    <a:pt x="242" y="30"/>
                  </a:lnTo>
                  <a:lnTo>
                    <a:pt x="254" y="30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63"/>
            <p:cNvSpPr>
              <a:spLocks/>
            </p:cNvSpPr>
            <p:nvPr/>
          </p:nvSpPr>
          <p:spPr bwMode="auto">
            <a:xfrm>
              <a:off x="4304352" y="2543119"/>
              <a:ext cx="909997" cy="447697"/>
            </a:xfrm>
            <a:custGeom>
              <a:avLst/>
              <a:gdLst>
                <a:gd name="T0" fmla="*/ 2147483646 w 454"/>
                <a:gd name="T1" fmla="*/ 0 h 254"/>
                <a:gd name="T2" fmla="*/ 2147483646 w 454"/>
                <a:gd name="T3" fmla="*/ 2147483646 h 254"/>
                <a:gd name="T4" fmla="*/ 2147483646 w 454"/>
                <a:gd name="T5" fmla="*/ 2147483646 h 254"/>
                <a:gd name="T6" fmla="*/ 2147483646 w 454"/>
                <a:gd name="T7" fmla="*/ 2147483646 h 254"/>
                <a:gd name="T8" fmla="*/ 2147483646 w 454"/>
                <a:gd name="T9" fmla="*/ 2147483646 h 254"/>
                <a:gd name="T10" fmla="*/ 2147483646 w 454"/>
                <a:gd name="T11" fmla="*/ 2147483646 h 254"/>
                <a:gd name="T12" fmla="*/ 2147483646 w 454"/>
                <a:gd name="T13" fmla="*/ 2147483646 h 254"/>
                <a:gd name="T14" fmla="*/ 2147483646 w 454"/>
                <a:gd name="T15" fmla="*/ 2147483646 h 254"/>
                <a:gd name="T16" fmla="*/ 2147483646 w 454"/>
                <a:gd name="T17" fmla="*/ 2147483646 h 254"/>
                <a:gd name="T18" fmla="*/ 0 w 454"/>
                <a:gd name="T19" fmla="*/ 2147483646 h 254"/>
                <a:gd name="T20" fmla="*/ 0 w 454"/>
                <a:gd name="T21" fmla="*/ 2147483646 h 254"/>
                <a:gd name="T22" fmla="*/ 2147483646 w 454"/>
                <a:gd name="T23" fmla="*/ 2147483646 h 254"/>
                <a:gd name="T24" fmla="*/ 2147483646 w 454"/>
                <a:gd name="T25" fmla="*/ 2147483646 h 254"/>
                <a:gd name="T26" fmla="*/ 2147483646 w 454"/>
                <a:gd name="T27" fmla="*/ 2147483646 h 254"/>
                <a:gd name="T28" fmla="*/ 2147483646 w 454"/>
                <a:gd name="T29" fmla="*/ 2147483646 h 254"/>
                <a:gd name="T30" fmla="*/ 2147483646 w 454"/>
                <a:gd name="T31" fmla="*/ 0 h 254"/>
                <a:gd name="T32" fmla="*/ 2147483646 w 454"/>
                <a:gd name="T33" fmla="*/ 0 h 254"/>
                <a:gd name="T34" fmla="*/ 2147483646 w 454"/>
                <a:gd name="T35" fmla="*/ 0 h 254"/>
                <a:gd name="T36" fmla="*/ 2147483646 w 454"/>
                <a:gd name="T37" fmla="*/ 0 h 2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54" h="254">
                  <a:moveTo>
                    <a:pt x="454" y="0"/>
                  </a:moveTo>
                  <a:lnTo>
                    <a:pt x="452" y="50"/>
                  </a:lnTo>
                  <a:lnTo>
                    <a:pt x="454" y="188"/>
                  </a:lnTo>
                  <a:lnTo>
                    <a:pt x="376" y="188"/>
                  </a:lnTo>
                  <a:lnTo>
                    <a:pt x="376" y="252"/>
                  </a:lnTo>
                  <a:lnTo>
                    <a:pt x="314" y="252"/>
                  </a:lnTo>
                  <a:lnTo>
                    <a:pt x="252" y="254"/>
                  </a:lnTo>
                  <a:lnTo>
                    <a:pt x="2" y="254"/>
                  </a:lnTo>
                  <a:lnTo>
                    <a:pt x="2" y="188"/>
                  </a:lnTo>
                  <a:lnTo>
                    <a:pt x="0" y="188"/>
                  </a:lnTo>
                  <a:lnTo>
                    <a:pt x="0" y="186"/>
                  </a:lnTo>
                  <a:lnTo>
                    <a:pt x="2" y="64"/>
                  </a:lnTo>
                  <a:lnTo>
                    <a:pt x="2" y="2"/>
                  </a:lnTo>
                  <a:lnTo>
                    <a:pt x="128" y="2"/>
                  </a:lnTo>
                  <a:lnTo>
                    <a:pt x="240" y="4"/>
                  </a:lnTo>
                  <a:lnTo>
                    <a:pt x="316" y="0"/>
                  </a:lnTo>
                  <a:lnTo>
                    <a:pt x="454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64"/>
            <p:cNvSpPr>
              <a:spLocks/>
            </p:cNvSpPr>
            <p:nvPr/>
          </p:nvSpPr>
          <p:spPr bwMode="auto">
            <a:xfrm>
              <a:off x="4308360" y="2987291"/>
              <a:ext cx="625372" cy="779063"/>
            </a:xfrm>
            <a:custGeom>
              <a:avLst/>
              <a:gdLst>
                <a:gd name="T0" fmla="*/ 2147483646 w 312"/>
                <a:gd name="T1" fmla="*/ 0 h 442"/>
                <a:gd name="T2" fmla="*/ 2147483646 w 312"/>
                <a:gd name="T3" fmla="*/ 2147483646 h 442"/>
                <a:gd name="T4" fmla="*/ 2147483646 w 312"/>
                <a:gd name="T5" fmla="*/ 2147483646 h 442"/>
                <a:gd name="T6" fmla="*/ 2147483646 w 312"/>
                <a:gd name="T7" fmla="*/ 2147483646 h 442"/>
                <a:gd name="T8" fmla="*/ 2147483646 w 312"/>
                <a:gd name="T9" fmla="*/ 2147483646 h 442"/>
                <a:gd name="T10" fmla="*/ 2147483646 w 312"/>
                <a:gd name="T11" fmla="*/ 2147483646 h 442"/>
                <a:gd name="T12" fmla="*/ 0 w 312"/>
                <a:gd name="T13" fmla="*/ 2147483646 h 442"/>
                <a:gd name="T14" fmla="*/ 0 w 312"/>
                <a:gd name="T15" fmla="*/ 2147483646 h 442"/>
                <a:gd name="T16" fmla="*/ 0 w 312"/>
                <a:gd name="T17" fmla="*/ 2147483646 h 442"/>
                <a:gd name="T18" fmla="*/ 0 w 312"/>
                <a:gd name="T19" fmla="*/ 2147483646 h 442"/>
                <a:gd name="T20" fmla="*/ 2147483646 w 312"/>
                <a:gd name="T21" fmla="*/ 2147483646 h 442"/>
                <a:gd name="T22" fmla="*/ 2147483646 w 312"/>
                <a:gd name="T23" fmla="*/ 0 h 442"/>
                <a:gd name="T24" fmla="*/ 2147483646 w 312"/>
                <a:gd name="T25" fmla="*/ 0 h 442"/>
                <a:gd name="T26" fmla="*/ 2147483646 w 312"/>
                <a:gd name="T27" fmla="*/ 0 h 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12" h="442">
                  <a:moveTo>
                    <a:pt x="312" y="0"/>
                  </a:moveTo>
                  <a:lnTo>
                    <a:pt x="310" y="252"/>
                  </a:lnTo>
                  <a:lnTo>
                    <a:pt x="310" y="442"/>
                  </a:lnTo>
                  <a:lnTo>
                    <a:pt x="250" y="442"/>
                  </a:lnTo>
                  <a:lnTo>
                    <a:pt x="62" y="442"/>
                  </a:lnTo>
                  <a:lnTo>
                    <a:pt x="62" y="378"/>
                  </a:lnTo>
                  <a:lnTo>
                    <a:pt x="0" y="378"/>
                  </a:lnTo>
                  <a:lnTo>
                    <a:pt x="0" y="316"/>
                  </a:lnTo>
                  <a:lnTo>
                    <a:pt x="0" y="128"/>
                  </a:lnTo>
                  <a:lnTo>
                    <a:pt x="0" y="2"/>
                  </a:lnTo>
                  <a:lnTo>
                    <a:pt x="250" y="2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65"/>
            <p:cNvSpPr>
              <a:spLocks/>
            </p:cNvSpPr>
            <p:nvPr/>
          </p:nvSpPr>
          <p:spPr bwMode="auto">
            <a:xfrm>
              <a:off x="4929724" y="3431463"/>
              <a:ext cx="609337" cy="556977"/>
            </a:xfrm>
            <a:custGeom>
              <a:avLst/>
              <a:gdLst>
                <a:gd name="T0" fmla="*/ 0 w 304"/>
                <a:gd name="T1" fmla="*/ 0 h 316"/>
                <a:gd name="T2" fmla="*/ 2147483646 w 304"/>
                <a:gd name="T3" fmla="*/ 0 h 316"/>
                <a:gd name="T4" fmla="*/ 2147483646 w 304"/>
                <a:gd name="T5" fmla="*/ 2147483646 h 316"/>
                <a:gd name="T6" fmla="*/ 2147483646 w 304"/>
                <a:gd name="T7" fmla="*/ 2147483646 h 316"/>
                <a:gd name="T8" fmla="*/ 2147483646 w 304"/>
                <a:gd name="T9" fmla="*/ 2147483646 h 316"/>
                <a:gd name="T10" fmla="*/ 2147483646 w 304"/>
                <a:gd name="T11" fmla="*/ 2147483646 h 316"/>
                <a:gd name="T12" fmla="*/ 2147483646 w 304"/>
                <a:gd name="T13" fmla="*/ 2147483646 h 316"/>
                <a:gd name="T14" fmla="*/ 0 w 304"/>
                <a:gd name="T15" fmla="*/ 2147483646 h 316"/>
                <a:gd name="T16" fmla="*/ 0 w 304"/>
                <a:gd name="T17" fmla="*/ 2147483646 h 316"/>
                <a:gd name="T18" fmla="*/ 0 w 304"/>
                <a:gd name="T19" fmla="*/ 0 h 316"/>
                <a:gd name="T20" fmla="*/ 0 w 304"/>
                <a:gd name="T21" fmla="*/ 0 h 316"/>
                <a:gd name="T22" fmla="*/ 0 w 304"/>
                <a:gd name="T23" fmla="*/ 0 h 3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4" h="316">
                  <a:moveTo>
                    <a:pt x="0" y="0"/>
                  </a:moveTo>
                  <a:lnTo>
                    <a:pt x="244" y="0"/>
                  </a:lnTo>
                  <a:lnTo>
                    <a:pt x="244" y="124"/>
                  </a:lnTo>
                  <a:lnTo>
                    <a:pt x="304" y="126"/>
                  </a:lnTo>
                  <a:lnTo>
                    <a:pt x="304" y="316"/>
                  </a:lnTo>
                  <a:lnTo>
                    <a:pt x="214" y="316"/>
                  </a:lnTo>
                  <a:lnTo>
                    <a:pt x="2" y="316"/>
                  </a:lnTo>
                  <a:lnTo>
                    <a:pt x="0" y="316"/>
                  </a:lnTo>
                  <a:lnTo>
                    <a:pt x="0" y="1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66"/>
            <p:cNvSpPr>
              <a:spLocks/>
            </p:cNvSpPr>
            <p:nvPr/>
          </p:nvSpPr>
          <p:spPr bwMode="auto">
            <a:xfrm>
              <a:off x="4933733" y="3988440"/>
              <a:ext cx="545196" cy="775538"/>
            </a:xfrm>
            <a:custGeom>
              <a:avLst/>
              <a:gdLst>
                <a:gd name="T0" fmla="*/ 2147483646 w 272"/>
                <a:gd name="T1" fmla="*/ 2147483646 h 440"/>
                <a:gd name="T2" fmla="*/ 2147483646 w 272"/>
                <a:gd name="T3" fmla="*/ 2147483646 h 440"/>
                <a:gd name="T4" fmla="*/ 2147483646 w 272"/>
                <a:gd name="T5" fmla="*/ 2147483646 h 440"/>
                <a:gd name="T6" fmla="*/ 2147483646 w 272"/>
                <a:gd name="T7" fmla="*/ 2147483646 h 440"/>
                <a:gd name="T8" fmla="*/ 2147483646 w 272"/>
                <a:gd name="T9" fmla="*/ 2147483646 h 440"/>
                <a:gd name="T10" fmla="*/ 2147483646 w 272"/>
                <a:gd name="T11" fmla="*/ 2147483646 h 440"/>
                <a:gd name="T12" fmla="*/ 2147483646 w 272"/>
                <a:gd name="T13" fmla="*/ 2147483646 h 440"/>
                <a:gd name="T14" fmla="*/ 2147483646 w 272"/>
                <a:gd name="T15" fmla="*/ 2147483646 h 440"/>
                <a:gd name="T16" fmla="*/ 2147483646 w 272"/>
                <a:gd name="T17" fmla="*/ 2147483646 h 440"/>
                <a:gd name="T18" fmla="*/ 2147483646 w 272"/>
                <a:gd name="T19" fmla="*/ 2147483646 h 440"/>
                <a:gd name="T20" fmla="*/ 2147483646 w 272"/>
                <a:gd name="T21" fmla="*/ 2147483646 h 440"/>
                <a:gd name="T22" fmla="*/ 2147483646 w 272"/>
                <a:gd name="T23" fmla="*/ 2147483646 h 440"/>
                <a:gd name="T24" fmla="*/ 2147483646 w 272"/>
                <a:gd name="T25" fmla="*/ 2147483646 h 440"/>
                <a:gd name="T26" fmla="*/ 2147483646 w 272"/>
                <a:gd name="T27" fmla="*/ 2147483646 h 440"/>
                <a:gd name="T28" fmla="*/ 2147483646 w 272"/>
                <a:gd name="T29" fmla="*/ 2147483646 h 440"/>
                <a:gd name="T30" fmla="*/ 2147483646 w 272"/>
                <a:gd name="T31" fmla="*/ 2147483646 h 440"/>
                <a:gd name="T32" fmla="*/ 2147483646 w 272"/>
                <a:gd name="T33" fmla="*/ 2147483646 h 440"/>
                <a:gd name="T34" fmla="*/ 2147483646 w 272"/>
                <a:gd name="T35" fmla="*/ 2147483646 h 440"/>
                <a:gd name="T36" fmla="*/ 2147483646 w 272"/>
                <a:gd name="T37" fmla="*/ 2147483646 h 440"/>
                <a:gd name="T38" fmla="*/ 2147483646 w 272"/>
                <a:gd name="T39" fmla="*/ 2147483646 h 440"/>
                <a:gd name="T40" fmla="*/ 2147483646 w 272"/>
                <a:gd name="T41" fmla="*/ 2147483646 h 440"/>
                <a:gd name="T42" fmla="*/ 2147483646 w 272"/>
                <a:gd name="T43" fmla="*/ 2147483646 h 440"/>
                <a:gd name="T44" fmla="*/ 2147483646 w 272"/>
                <a:gd name="T45" fmla="*/ 2147483646 h 440"/>
                <a:gd name="T46" fmla="*/ 2147483646 w 272"/>
                <a:gd name="T47" fmla="*/ 2147483646 h 440"/>
                <a:gd name="T48" fmla="*/ 2147483646 w 272"/>
                <a:gd name="T49" fmla="*/ 2147483646 h 440"/>
                <a:gd name="T50" fmla="*/ 2147483646 w 272"/>
                <a:gd name="T51" fmla="*/ 2147483646 h 440"/>
                <a:gd name="T52" fmla="*/ 2147483646 w 272"/>
                <a:gd name="T53" fmla="*/ 2147483646 h 440"/>
                <a:gd name="T54" fmla="*/ 2147483646 w 272"/>
                <a:gd name="T55" fmla="*/ 2147483646 h 440"/>
                <a:gd name="T56" fmla="*/ 2147483646 w 272"/>
                <a:gd name="T57" fmla="*/ 2147483646 h 440"/>
                <a:gd name="T58" fmla="*/ 2147483646 w 272"/>
                <a:gd name="T59" fmla="*/ 2147483646 h 440"/>
                <a:gd name="T60" fmla="*/ 2147483646 w 272"/>
                <a:gd name="T61" fmla="*/ 2147483646 h 440"/>
                <a:gd name="T62" fmla="*/ 2147483646 w 272"/>
                <a:gd name="T63" fmla="*/ 2147483646 h 440"/>
                <a:gd name="T64" fmla="*/ 2147483646 w 272"/>
                <a:gd name="T65" fmla="*/ 2147483646 h 440"/>
                <a:gd name="T66" fmla="*/ 2147483646 w 272"/>
                <a:gd name="T67" fmla="*/ 2147483646 h 440"/>
                <a:gd name="T68" fmla="*/ 2147483646 w 272"/>
                <a:gd name="T69" fmla="*/ 2147483646 h 440"/>
                <a:gd name="T70" fmla="*/ 2147483646 w 272"/>
                <a:gd name="T71" fmla="*/ 2147483646 h 440"/>
                <a:gd name="T72" fmla="*/ 2147483646 w 272"/>
                <a:gd name="T73" fmla="*/ 2147483646 h 440"/>
                <a:gd name="T74" fmla="*/ 2147483646 w 272"/>
                <a:gd name="T75" fmla="*/ 2147483646 h 440"/>
                <a:gd name="T76" fmla="*/ 2147483646 w 272"/>
                <a:gd name="T77" fmla="*/ 2147483646 h 440"/>
                <a:gd name="T78" fmla="*/ 2147483646 w 272"/>
                <a:gd name="T79" fmla="*/ 2147483646 h 440"/>
                <a:gd name="T80" fmla="*/ 2147483646 w 272"/>
                <a:gd name="T81" fmla="*/ 2147483646 h 440"/>
                <a:gd name="T82" fmla="*/ 2147483646 w 272"/>
                <a:gd name="T83" fmla="*/ 2147483646 h 440"/>
                <a:gd name="T84" fmla="*/ 2147483646 w 272"/>
                <a:gd name="T85" fmla="*/ 2147483646 h 440"/>
                <a:gd name="T86" fmla="*/ 2147483646 w 272"/>
                <a:gd name="T87" fmla="*/ 2147483646 h 440"/>
                <a:gd name="T88" fmla="*/ 0 w 272"/>
                <a:gd name="T89" fmla="*/ 2147483646 h 440"/>
                <a:gd name="T90" fmla="*/ 0 w 272"/>
                <a:gd name="T91" fmla="*/ 0 h 440"/>
                <a:gd name="T92" fmla="*/ 2147483646 w 272"/>
                <a:gd name="T93" fmla="*/ 0 h 4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72" h="440">
                  <a:moveTo>
                    <a:pt x="212" y="0"/>
                  </a:moveTo>
                  <a:lnTo>
                    <a:pt x="212" y="6"/>
                  </a:lnTo>
                  <a:lnTo>
                    <a:pt x="216" y="14"/>
                  </a:lnTo>
                  <a:lnTo>
                    <a:pt x="214" y="16"/>
                  </a:lnTo>
                  <a:lnTo>
                    <a:pt x="210" y="14"/>
                  </a:lnTo>
                  <a:lnTo>
                    <a:pt x="208" y="16"/>
                  </a:lnTo>
                  <a:lnTo>
                    <a:pt x="210" y="20"/>
                  </a:lnTo>
                  <a:lnTo>
                    <a:pt x="202" y="22"/>
                  </a:lnTo>
                  <a:lnTo>
                    <a:pt x="200" y="24"/>
                  </a:lnTo>
                  <a:lnTo>
                    <a:pt x="202" y="28"/>
                  </a:lnTo>
                  <a:lnTo>
                    <a:pt x="210" y="30"/>
                  </a:lnTo>
                  <a:lnTo>
                    <a:pt x="210" y="36"/>
                  </a:lnTo>
                  <a:lnTo>
                    <a:pt x="208" y="36"/>
                  </a:lnTo>
                  <a:lnTo>
                    <a:pt x="202" y="36"/>
                  </a:lnTo>
                  <a:lnTo>
                    <a:pt x="200" y="38"/>
                  </a:lnTo>
                  <a:lnTo>
                    <a:pt x="202" y="42"/>
                  </a:lnTo>
                  <a:lnTo>
                    <a:pt x="212" y="42"/>
                  </a:lnTo>
                  <a:lnTo>
                    <a:pt x="212" y="46"/>
                  </a:lnTo>
                  <a:lnTo>
                    <a:pt x="212" y="50"/>
                  </a:lnTo>
                  <a:lnTo>
                    <a:pt x="210" y="52"/>
                  </a:lnTo>
                  <a:lnTo>
                    <a:pt x="202" y="50"/>
                  </a:lnTo>
                  <a:lnTo>
                    <a:pt x="200" y="52"/>
                  </a:lnTo>
                  <a:lnTo>
                    <a:pt x="202" y="62"/>
                  </a:lnTo>
                  <a:lnTo>
                    <a:pt x="198" y="70"/>
                  </a:lnTo>
                  <a:lnTo>
                    <a:pt x="196" y="68"/>
                  </a:lnTo>
                  <a:lnTo>
                    <a:pt x="192" y="62"/>
                  </a:lnTo>
                  <a:lnTo>
                    <a:pt x="184" y="60"/>
                  </a:lnTo>
                  <a:lnTo>
                    <a:pt x="180" y="58"/>
                  </a:lnTo>
                  <a:lnTo>
                    <a:pt x="178" y="60"/>
                  </a:lnTo>
                  <a:lnTo>
                    <a:pt x="174" y="82"/>
                  </a:lnTo>
                  <a:lnTo>
                    <a:pt x="168" y="84"/>
                  </a:lnTo>
                  <a:lnTo>
                    <a:pt x="170" y="86"/>
                  </a:lnTo>
                  <a:lnTo>
                    <a:pt x="174" y="88"/>
                  </a:lnTo>
                  <a:lnTo>
                    <a:pt x="174" y="90"/>
                  </a:lnTo>
                  <a:lnTo>
                    <a:pt x="172" y="92"/>
                  </a:lnTo>
                  <a:lnTo>
                    <a:pt x="170" y="92"/>
                  </a:lnTo>
                  <a:lnTo>
                    <a:pt x="166" y="88"/>
                  </a:lnTo>
                  <a:lnTo>
                    <a:pt x="162" y="90"/>
                  </a:lnTo>
                  <a:lnTo>
                    <a:pt x="156" y="92"/>
                  </a:lnTo>
                  <a:lnTo>
                    <a:pt x="156" y="96"/>
                  </a:lnTo>
                  <a:lnTo>
                    <a:pt x="158" y="104"/>
                  </a:lnTo>
                  <a:lnTo>
                    <a:pt x="156" y="106"/>
                  </a:lnTo>
                  <a:lnTo>
                    <a:pt x="152" y="106"/>
                  </a:lnTo>
                  <a:lnTo>
                    <a:pt x="148" y="114"/>
                  </a:lnTo>
                  <a:lnTo>
                    <a:pt x="148" y="130"/>
                  </a:lnTo>
                  <a:lnTo>
                    <a:pt x="152" y="136"/>
                  </a:lnTo>
                  <a:lnTo>
                    <a:pt x="152" y="138"/>
                  </a:lnTo>
                  <a:lnTo>
                    <a:pt x="154" y="148"/>
                  </a:lnTo>
                  <a:lnTo>
                    <a:pt x="160" y="154"/>
                  </a:lnTo>
                  <a:lnTo>
                    <a:pt x="164" y="164"/>
                  </a:lnTo>
                  <a:lnTo>
                    <a:pt x="162" y="166"/>
                  </a:lnTo>
                  <a:lnTo>
                    <a:pt x="158" y="170"/>
                  </a:lnTo>
                  <a:lnTo>
                    <a:pt x="158" y="174"/>
                  </a:lnTo>
                  <a:lnTo>
                    <a:pt x="178" y="184"/>
                  </a:lnTo>
                  <a:lnTo>
                    <a:pt x="180" y="188"/>
                  </a:lnTo>
                  <a:lnTo>
                    <a:pt x="178" y="190"/>
                  </a:lnTo>
                  <a:lnTo>
                    <a:pt x="182" y="192"/>
                  </a:lnTo>
                  <a:lnTo>
                    <a:pt x="182" y="196"/>
                  </a:lnTo>
                  <a:lnTo>
                    <a:pt x="182" y="204"/>
                  </a:lnTo>
                  <a:lnTo>
                    <a:pt x="186" y="216"/>
                  </a:lnTo>
                  <a:lnTo>
                    <a:pt x="186" y="220"/>
                  </a:lnTo>
                  <a:lnTo>
                    <a:pt x="184" y="228"/>
                  </a:lnTo>
                  <a:lnTo>
                    <a:pt x="186" y="236"/>
                  </a:lnTo>
                  <a:lnTo>
                    <a:pt x="184" y="238"/>
                  </a:lnTo>
                  <a:lnTo>
                    <a:pt x="178" y="236"/>
                  </a:lnTo>
                  <a:lnTo>
                    <a:pt x="172" y="240"/>
                  </a:lnTo>
                  <a:lnTo>
                    <a:pt x="172" y="244"/>
                  </a:lnTo>
                  <a:lnTo>
                    <a:pt x="176" y="254"/>
                  </a:lnTo>
                  <a:lnTo>
                    <a:pt x="182" y="268"/>
                  </a:lnTo>
                  <a:lnTo>
                    <a:pt x="182" y="276"/>
                  </a:lnTo>
                  <a:lnTo>
                    <a:pt x="184" y="280"/>
                  </a:lnTo>
                  <a:lnTo>
                    <a:pt x="200" y="294"/>
                  </a:lnTo>
                  <a:lnTo>
                    <a:pt x="204" y="300"/>
                  </a:lnTo>
                  <a:lnTo>
                    <a:pt x="206" y="310"/>
                  </a:lnTo>
                  <a:lnTo>
                    <a:pt x="212" y="316"/>
                  </a:lnTo>
                  <a:lnTo>
                    <a:pt x="220" y="328"/>
                  </a:lnTo>
                  <a:lnTo>
                    <a:pt x="230" y="338"/>
                  </a:lnTo>
                  <a:lnTo>
                    <a:pt x="234" y="344"/>
                  </a:lnTo>
                  <a:lnTo>
                    <a:pt x="238" y="348"/>
                  </a:lnTo>
                  <a:lnTo>
                    <a:pt x="240" y="352"/>
                  </a:lnTo>
                  <a:lnTo>
                    <a:pt x="242" y="356"/>
                  </a:lnTo>
                  <a:lnTo>
                    <a:pt x="242" y="372"/>
                  </a:lnTo>
                  <a:lnTo>
                    <a:pt x="252" y="400"/>
                  </a:lnTo>
                  <a:lnTo>
                    <a:pt x="258" y="412"/>
                  </a:lnTo>
                  <a:lnTo>
                    <a:pt x="270" y="422"/>
                  </a:lnTo>
                  <a:lnTo>
                    <a:pt x="272" y="432"/>
                  </a:lnTo>
                  <a:lnTo>
                    <a:pt x="270" y="438"/>
                  </a:lnTo>
                  <a:lnTo>
                    <a:pt x="272" y="440"/>
                  </a:lnTo>
                  <a:lnTo>
                    <a:pt x="0" y="440"/>
                  </a:lnTo>
                  <a:lnTo>
                    <a:pt x="0" y="374"/>
                  </a:lnTo>
                  <a:lnTo>
                    <a:pt x="0" y="68"/>
                  </a:lnTo>
                  <a:lnTo>
                    <a:pt x="0" y="0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67"/>
            <p:cNvSpPr>
              <a:spLocks/>
            </p:cNvSpPr>
            <p:nvPr/>
          </p:nvSpPr>
          <p:spPr bwMode="auto">
            <a:xfrm>
              <a:off x="5230384" y="3988440"/>
              <a:ext cx="440968" cy="775538"/>
            </a:xfrm>
            <a:custGeom>
              <a:avLst/>
              <a:gdLst>
                <a:gd name="T0" fmla="*/ 2147483646 w 220"/>
                <a:gd name="T1" fmla="*/ 2147483646 h 440"/>
                <a:gd name="T2" fmla="*/ 2147483646 w 220"/>
                <a:gd name="T3" fmla="*/ 2147483646 h 440"/>
                <a:gd name="T4" fmla="*/ 2147483646 w 220"/>
                <a:gd name="T5" fmla="*/ 2147483646 h 440"/>
                <a:gd name="T6" fmla="*/ 2147483646 w 220"/>
                <a:gd name="T7" fmla="*/ 2147483646 h 440"/>
                <a:gd name="T8" fmla="*/ 2147483646 w 220"/>
                <a:gd name="T9" fmla="*/ 2147483646 h 440"/>
                <a:gd name="T10" fmla="*/ 2147483646 w 220"/>
                <a:gd name="T11" fmla="*/ 2147483646 h 440"/>
                <a:gd name="T12" fmla="*/ 2147483646 w 220"/>
                <a:gd name="T13" fmla="*/ 2147483646 h 440"/>
                <a:gd name="T14" fmla="*/ 2147483646 w 220"/>
                <a:gd name="T15" fmla="*/ 2147483646 h 440"/>
                <a:gd name="T16" fmla="*/ 2147483646 w 220"/>
                <a:gd name="T17" fmla="*/ 2147483646 h 440"/>
                <a:gd name="T18" fmla="*/ 2147483646 w 220"/>
                <a:gd name="T19" fmla="*/ 2147483646 h 440"/>
                <a:gd name="T20" fmla="*/ 2147483646 w 220"/>
                <a:gd name="T21" fmla="*/ 2147483646 h 440"/>
                <a:gd name="T22" fmla="*/ 2147483646 w 220"/>
                <a:gd name="T23" fmla="*/ 2147483646 h 440"/>
                <a:gd name="T24" fmla="*/ 2147483646 w 220"/>
                <a:gd name="T25" fmla="*/ 2147483646 h 440"/>
                <a:gd name="T26" fmla="*/ 2147483646 w 220"/>
                <a:gd name="T27" fmla="*/ 2147483646 h 440"/>
                <a:gd name="T28" fmla="*/ 2147483646 w 220"/>
                <a:gd name="T29" fmla="*/ 2147483646 h 440"/>
                <a:gd name="T30" fmla="*/ 2147483646 w 220"/>
                <a:gd name="T31" fmla="*/ 2147483646 h 440"/>
                <a:gd name="T32" fmla="*/ 2147483646 w 220"/>
                <a:gd name="T33" fmla="*/ 2147483646 h 440"/>
                <a:gd name="T34" fmla="*/ 2147483646 w 220"/>
                <a:gd name="T35" fmla="*/ 2147483646 h 440"/>
                <a:gd name="T36" fmla="*/ 2147483646 w 220"/>
                <a:gd name="T37" fmla="*/ 2147483646 h 440"/>
                <a:gd name="T38" fmla="*/ 2147483646 w 220"/>
                <a:gd name="T39" fmla="*/ 2147483646 h 440"/>
                <a:gd name="T40" fmla="*/ 2147483646 w 220"/>
                <a:gd name="T41" fmla="*/ 2147483646 h 440"/>
                <a:gd name="T42" fmla="*/ 2147483646 w 220"/>
                <a:gd name="T43" fmla="*/ 2147483646 h 440"/>
                <a:gd name="T44" fmla="*/ 2147483646 w 220"/>
                <a:gd name="T45" fmla="*/ 2147483646 h 440"/>
                <a:gd name="T46" fmla="*/ 0 w 220"/>
                <a:gd name="T47" fmla="*/ 2147483646 h 440"/>
                <a:gd name="T48" fmla="*/ 2147483646 w 220"/>
                <a:gd name="T49" fmla="*/ 2147483646 h 440"/>
                <a:gd name="T50" fmla="*/ 2147483646 w 220"/>
                <a:gd name="T51" fmla="*/ 2147483646 h 440"/>
                <a:gd name="T52" fmla="*/ 2147483646 w 220"/>
                <a:gd name="T53" fmla="*/ 2147483646 h 440"/>
                <a:gd name="T54" fmla="*/ 2147483646 w 220"/>
                <a:gd name="T55" fmla="*/ 2147483646 h 440"/>
                <a:gd name="T56" fmla="*/ 2147483646 w 220"/>
                <a:gd name="T57" fmla="*/ 2147483646 h 440"/>
                <a:gd name="T58" fmla="*/ 2147483646 w 220"/>
                <a:gd name="T59" fmla="*/ 2147483646 h 440"/>
                <a:gd name="T60" fmla="*/ 2147483646 w 220"/>
                <a:gd name="T61" fmla="*/ 2147483646 h 440"/>
                <a:gd name="T62" fmla="*/ 2147483646 w 220"/>
                <a:gd name="T63" fmla="*/ 2147483646 h 440"/>
                <a:gd name="T64" fmla="*/ 2147483646 w 220"/>
                <a:gd name="T65" fmla="*/ 2147483646 h 440"/>
                <a:gd name="T66" fmla="*/ 2147483646 w 220"/>
                <a:gd name="T67" fmla="*/ 2147483646 h 440"/>
                <a:gd name="T68" fmla="*/ 2147483646 w 220"/>
                <a:gd name="T69" fmla="*/ 2147483646 h 440"/>
                <a:gd name="T70" fmla="*/ 2147483646 w 220"/>
                <a:gd name="T71" fmla="*/ 2147483646 h 440"/>
                <a:gd name="T72" fmla="*/ 2147483646 w 220"/>
                <a:gd name="T73" fmla="*/ 2147483646 h 440"/>
                <a:gd name="T74" fmla="*/ 2147483646 w 220"/>
                <a:gd name="T75" fmla="*/ 2147483646 h 440"/>
                <a:gd name="T76" fmla="*/ 2147483646 w 220"/>
                <a:gd name="T77" fmla="*/ 2147483646 h 440"/>
                <a:gd name="T78" fmla="*/ 2147483646 w 220"/>
                <a:gd name="T79" fmla="*/ 2147483646 h 440"/>
                <a:gd name="T80" fmla="*/ 2147483646 w 220"/>
                <a:gd name="T81" fmla="*/ 2147483646 h 440"/>
                <a:gd name="T82" fmla="*/ 2147483646 w 220"/>
                <a:gd name="T83" fmla="*/ 2147483646 h 440"/>
                <a:gd name="T84" fmla="*/ 2147483646 w 220"/>
                <a:gd name="T85" fmla="*/ 2147483646 h 440"/>
                <a:gd name="T86" fmla="*/ 2147483646 w 220"/>
                <a:gd name="T87" fmla="*/ 2147483646 h 440"/>
                <a:gd name="T88" fmla="*/ 2147483646 w 220"/>
                <a:gd name="T89" fmla="*/ 2147483646 h 440"/>
                <a:gd name="T90" fmla="*/ 2147483646 w 220"/>
                <a:gd name="T91" fmla="*/ 0 h 440"/>
                <a:gd name="T92" fmla="*/ 2147483646 w 220"/>
                <a:gd name="T93" fmla="*/ 0 h 4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0" h="440">
                  <a:moveTo>
                    <a:pt x="154" y="0"/>
                  </a:moveTo>
                  <a:lnTo>
                    <a:pt x="220" y="2"/>
                  </a:lnTo>
                  <a:lnTo>
                    <a:pt x="220" y="192"/>
                  </a:lnTo>
                  <a:lnTo>
                    <a:pt x="218" y="438"/>
                  </a:lnTo>
                  <a:lnTo>
                    <a:pt x="124" y="440"/>
                  </a:lnTo>
                  <a:lnTo>
                    <a:pt x="122" y="438"/>
                  </a:lnTo>
                  <a:lnTo>
                    <a:pt x="124" y="432"/>
                  </a:lnTo>
                  <a:lnTo>
                    <a:pt x="122" y="422"/>
                  </a:lnTo>
                  <a:lnTo>
                    <a:pt x="110" y="412"/>
                  </a:lnTo>
                  <a:lnTo>
                    <a:pt x="104" y="400"/>
                  </a:lnTo>
                  <a:lnTo>
                    <a:pt x="94" y="372"/>
                  </a:lnTo>
                  <a:lnTo>
                    <a:pt x="94" y="356"/>
                  </a:lnTo>
                  <a:lnTo>
                    <a:pt x="92" y="352"/>
                  </a:lnTo>
                  <a:lnTo>
                    <a:pt x="90" y="348"/>
                  </a:lnTo>
                  <a:lnTo>
                    <a:pt x="86" y="344"/>
                  </a:lnTo>
                  <a:lnTo>
                    <a:pt x="82" y="338"/>
                  </a:lnTo>
                  <a:lnTo>
                    <a:pt x="72" y="328"/>
                  </a:lnTo>
                  <a:lnTo>
                    <a:pt x="64" y="316"/>
                  </a:lnTo>
                  <a:lnTo>
                    <a:pt x="58" y="310"/>
                  </a:lnTo>
                  <a:lnTo>
                    <a:pt x="56" y="300"/>
                  </a:lnTo>
                  <a:lnTo>
                    <a:pt x="52" y="294"/>
                  </a:lnTo>
                  <a:lnTo>
                    <a:pt x="36" y="280"/>
                  </a:lnTo>
                  <a:lnTo>
                    <a:pt x="34" y="276"/>
                  </a:lnTo>
                  <a:lnTo>
                    <a:pt x="34" y="268"/>
                  </a:lnTo>
                  <a:lnTo>
                    <a:pt x="28" y="254"/>
                  </a:lnTo>
                  <a:lnTo>
                    <a:pt x="24" y="244"/>
                  </a:lnTo>
                  <a:lnTo>
                    <a:pt x="24" y="240"/>
                  </a:lnTo>
                  <a:lnTo>
                    <a:pt x="30" y="236"/>
                  </a:lnTo>
                  <a:lnTo>
                    <a:pt x="36" y="238"/>
                  </a:lnTo>
                  <a:lnTo>
                    <a:pt x="38" y="236"/>
                  </a:lnTo>
                  <a:lnTo>
                    <a:pt x="36" y="228"/>
                  </a:lnTo>
                  <a:lnTo>
                    <a:pt x="38" y="220"/>
                  </a:lnTo>
                  <a:lnTo>
                    <a:pt x="38" y="216"/>
                  </a:lnTo>
                  <a:lnTo>
                    <a:pt x="34" y="204"/>
                  </a:lnTo>
                  <a:lnTo>
                    <a:pt x="34" y="196"/>
                  </a:lnTo>
                  <a:lnTo>
                    <a:pt x="34" y="192"/>
                  </a:lnTo>
                  <a:lnTo>
                    <a:pt x="30" y="190"/>
                  </a:lnTo>
                  <a:lnTo>
                    <a:pt x="32" y="188"/>
                  </a:lnTo>
                  <a:lnTo>
                    <a:pt x="30" y="184"/>
                  </a:lnTo>
                  <a:lnTo>
                    <a:pt x="10" y="174"/>
                  </a:lnTo>
                  <a:lnTo>
                    <a:pt x="10" y="170"/>
                  </a:lnTo>
                  <a:lnTo>
                    <a:pt x="14" y="166"/>
                  </a:lnTo>
                  <a:lnTo>
                    <a:pt x="16" y="164"/>
                  </a:lnTo>
                  <a:lnTo>
                    <a:pt x="12" y="154"/>
                  </a:lnTo>
                  <a:lnTo>
                    <a:pt x="6" y="148"/>
                  </a:lnTo>
                  <a:lnTo>
                    <a:pt x="4" y="138"/>
                  </a:lnTo>
                  <a:lnTo>
                    <a:pt x="4" y="136"/>
                  </a:lnTo>
                  <a:lnTo>
                    <a:pt x="0" y="130"/>
                  </a:lnTo>
                  <a:lnTo>
                    <a:pt x="0" y="114"/>
                  </a:lnTo>
                  <a:lnTo>
                    <a:pt x="4" y="106"/>
                  </a:lnTo>
                  <a:lnTo>
                    <a:pt x="8" y="106"/>
                  </a:lnTo>
                  <a:lnTo>
                    <a:pt x="10" y="104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14" y="90"/>
                  </a:lnTo>
                  <a:lnTo>
                    <a:pt x="18" y="88"/>
                  </a:lnTo>
                  <a:lnTo>
                    <a:pt x="22" y="92"/>
                  </a:lnTo>
                  <a:lnTo>
                    <a:pt x="24" y="92"/>
                  </a:lnTo>
                  <a:lnTo>
                    <a:pt x="26" y="90"/>
                  </a:lnTo>
                  <a:lnTo>
                    <a:pt x="26" y="88"/>
                  </a:lnTo>
                  <a:lnTo>
                    <a:pt x="22" y="86"/>
                  </a:lnTo>
                  <a:lnTo>
                    <a:pt x="20" y="84"/>
                  </a:lnTo>
                  <a:lnTo>
                    <a:pt x="26" y="82"/>
                  </a:lnTo>
                  <a:lnTo>
                    <a:pt x="30" y="60"/>
                  </a:lnTo>
                  <a:lnTo>
                    <a:pt x="32" y="58"/>
                  </a:lnTo>
                  <a:lnTo>
                    <a:pt x="36" y="60"/>
                  </a:lnTo>
                  <a:lnTo>
                    <a:pt x="44" y="62"/>
                  </a:lnTo>
                  <a:lnTo>
                    <a:pt x="48" y="68"/>
                  </a:lnTo>
                  <a:lnTo>
                    <a:pt x="50" y="70"/>
                  </a:lnTo>
                  <a:lnTo>
                    <a:pt x="54" y="62"/>
                  </a:lnTo>
                  <a:lnTo>
                    <a:pt x="52" y="52"/>
                  </a:lnTo>
                  <a:lnTo>
                    <a:pt x="54" y="50"/>
                  </a:lnTo>
                  <a:lnTo>
                    <a:pt x="62" y="52"/>
                  </a:lnTo>
                  <a:lnTo>
                    <a:pt x="64" y="50"/>
                  </a:lnTo>
                  <a:lnTo>
                    <a:pt x="64" y="46"/>
                  </a:lnTo>
                  <a:lnTo>
                    <a:pt x="64" y="42"/>
                  </a:lnTo>
                  <a:lnTo>
                    <a:pt x="54" y="42"/>
                  </a:lnTo>
                  <a:lnTo>
                    <a:pt x="52" y="38"/>
                  </a:lnTo>
                  <a:lnTo>
                    <a:pt x="54" y="36"/>
                  </a:lnTo>
                  <a:lnTo>
                    <a:pt x="60" y="36"/>
                  </a:lnTo>
                  <a:lnTo>
                    <a:pt x="62" y="36"/>
                  </a:lnTo>
                  <a:lnTo>
                    <a:pt x="62" y="30"/>
                  </a:lnTo>
                  <a:lnTo>
                    <a:pt x="54" y="28"/>
                  </a:lnTo>
                  <a:lnTo>
                    <a:pt x="52" y="24"/>
                  </a:lnTo>
                  <a:lnTo>
                    <a:pt x="54" y="22"/>
                  </a:lnTo>
                  <a:lnTo>
                    <a:pt x="62" y="20"/>
                  </a:lnTo>
                  <a:lnTo>
                    <a:pt x="60" y="16"/>
                  </a:lnTo>
                  <a:lnTo>
                    <a:pt x="62" y="14"/>
                  </a:lnTo>
                  <a:lnTo>
                    <a:pt x="66" y="16"/>
                  </a:lnTo>
                  <a:lnTo>
                    <a:pt x="68" y="14"/>
                  </a:lnTo>
                  <a:lnTo>
                    <a:pt x="64" y="6"/>
                  </a:lnTo>
                  <a:lnTo>
                    <a:pt x="64" y="0"/>
                  </a:lnTo>
                  <a:lnTo>
                    <a:pt x="154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8"/>
            <p:cNvSpPr>
              <a:spLocks/>
            </p:cNvSpPr>
            <p:nvPr/>
          </p:nvSpPr>
          <p:spPr bwMode="auto">
            <a:xfrm>
              <a:off x="4248228" y="4101246"/>
              <a:ext cx="685504" cy="556977"/>
            </a:xfrm>
            <a:custGeom>
              <a:avLst/>
              <a:gdLst>
                <a:gd name="T0" fmla="*/ 2147483646 w 342"/>
                <a:gd name="T1" fmla="*/ 2147483646 h 316"/>
                <a:gd name="T2" fmla="*/ 2147483646 w 342"/>
                <a:gd name="T3" fmla="*/ 2147483646 h 316"/>
                <a:gd name="T4" fmla="*/ 0 w 342"/>
                <a:gd name="T5" fmla="*/ 2147483646 h 316"/>
                <a:gd name="T6" fmla="*/ 0 w 342"/>
                <a:gd name="T7" fmla="*/ 2147483646 h 316"/>
                <a:gd name="T8" fmla="*/ 2147483646 w 342"/>
                <a:gd name="T9" fmla="*/ 2147483646 h 316"/>
                <a:gd name="T10" fmla="*/ 2147483646 w 342"/>
                <a:gd name="T11" fmla="*/ 2147483646 h 316"/>
                <a:gd name="T12" fmla="*/ 2147483646 w 342"/>
                <a:gd name="T13" fmla="*/ 2147483646 h 316"/>
                <a:gd name="T14" fmla="*/ 2147483646 w 342"/>
                <a:gd name="T15" fmla="*/ 2147483646 h 316"/>
                <a:gd name="T16" fmla="*/ 2147483646 w 342"/>
                <a:gd name="T17" fmla="*/ 2147483646 h 316"/>
                <a:gd name="T18" fmla="*/ 2147483646 w 342"/>
                <a:gd name="T19" fmla="*/ 2147483646 h 316"/>
                <a:gd name="T20" fmla="*/ 2147483646 w 342"/>
                <a:gd name="T21" fmla="*/ 2147483646 h 316"/>
                <a:gd name="T22" fmla="*/ 2147483646 w 342"/>
                <a:gd name="T23" fmla="*/ 2147483646 h 316"/>
                <a:gd name="T24" fmla="*/ 2147483646 w 342"/>
                <a:gd name="T25" fmla="*/ 2147483646 h 316"/>
                <a:gd name="T26" fmla="*/ 2147483646 w 342"/>
                <a:gd name="T27" fmla="*/ 2147483646 h 316"/>
                <a:gd name="T28" fmla="*/ 2147483646 w 342"/>
                <a:gd name="T29" fmla="*/ 0 h 316"/>
                <a:gd name="T30" fmla="*/ 2147483646 w 342"/>
                <a:gd name="T31" fmla="*/ 2147483646 h 316"/>
                <a:gd name="T32" fmla="*/ 2147483646 w 342"/>
                <a:gd name="T33" fmla="*/ 2147483646 h 316"/>
                <a:gd name="T34" fmla="*/ 2147483646 w 342"/>
                <a:gd name="T35" fmla="*/ 2147483646 h 316"/>
                <a:gd name="T36" fmla="*/ 2147483646 w 342"/>
                <a:gd name="T37" fmla="*/ 2147483646 h 316"/>
                <a:gd name="T38" fmla="*/ 2147483646 w 342"/>
                <a:gd name="T39" fmla="*/ 2147483646 h 316"/>
                <a:gd name="T40" fmla="*/ 2147483646 w 342"/>
                <a:gd name="T41" fmla="*/ 2147483646 h 316"/>
                <a:gd name="T42" fmla="*/ 2147483646 w 342"/>
                <a:gd name="T43" fmla="*/ 2147483646 h 316"/>
                <a:gd name="T44" fmla="*/ 2147483646 w 342"/>
                <a:gd name="T45" fmla="*/ 2147483646 h 316"/>
                <a:gd name="T46" fmla="*/ 2147483646 w 342"/>
                <a:gd name="T47" fmla="*/ 2147483646 h 316"/>
                <a:gd name="T48" fmla="*/ 2147483646 w 342"/>
                <a:gd name="T49" fmla="*/ 2147483646 h 316"/>
                <a:gd name="T50" fmla="*/ 2147483646 w 342"/>
                <a:gd name="T51" fmla="*/ 2147483646 h 316"/>
                <a:gd name="T52" fmla="*/ 2147483646 w 342"/>
                <a:gd name="T53" fmla="*/ 2147483646 h 3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2" h="316">
                  <a:moveTo>
                    <a:pt x="2" y="64"/>
                  </a:moveTo>
                  <a:lnTo>
                    <a:pt x="2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0" y="12"/>
                  </a:lnTo>
                  <a:lnTo>
                    <a:pt x="22" y="10"/>
                  </a:lnTo>
                  <a:lnTo>
                    <a:pt x="30" y="10"/>
                  </a:lnTo>
                  <a:lnTo>
                    <a:pt x="38" y="2"/>
                  </a:lnTo>
                  <a:lnTo>
                    <a:pt x="280" y="0"/>
                  </a:lnTo>
                  <a:lnTo>
                    <a:pt x="342" y="4"/>
                  </a:lnTo>
                  <a:lnTo>
                    <a:pt x="342" y="310"/>
                  </a:lnTo>
                  <a:lnTo>
                    <a:pt x="280" y="314"/>
                  </a:lnTo>
                  <a:lnTo>
                    <a:pt x="202" y="314"/>
                  </a:lnTo>
                  <a:lnTo>
                    <a:pt x="202" y="312"/>
                  </a:lnTo>
                  <a:lnTo>
                    <a:pt x="192" y="312"/>
                  </a:lnTo>
                  <a:lnTo>
                    <a:pt x="192" y="314"/>
                  </a:lnTo>
                  <a:lnTo>
                    <a:pt x="36" y="316"/>
                  </a:lnTo>
                  <a:lnTo>
                    <a:pt x="36" y="64"/>
                  </a:lnTo>
                  <a:lnTo>
                    <a:pt x="2" y="64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69"/>
            <p:cNvSpPr>
              <a:spLocks/>
            </p:cNvSpPr>
            <p:nvPr/>
          </p:nvSpPr>
          <p:spPr bwMode="auto">
            <a:xfrm>
              <a:off x="4564923" y="4873259"/>
              <a:ext cx="497091" cy="500575"/>
            </a:xfrm>
            <a:custGeom>
              <a:avLst/>
              <a:gdLst>
                <a:gd name="T0" fmla="*/ 2147483646 w 248"/>
                <a:gd name="T1" fmla="*/ 0 h 284"/>
                <a:gd name="T2" fmla="*/ 2147483646 w 248"/>
                <a:gd name="T3" fmla="*/ 0 h 284"/>
                <a:gd name="T4" fmla="*/ 2147483646 w 248"/>
                <a:gd name="T5" fmla="*/ 2147483646 h 284"/>
                <a:gd name="T6" fmla="*/ 2147483646 w 248"/>
                <a:gd name="T7" fmla="*/ 2147483646 h 284"/>
                <a:gd name="T8" fmla="*/ 2147483646 w 248"/>
                <a:gd name="T9" fmla="*/ 2147483646 h 284"/>
                <a:gd name="T10" fmla="*/ 2147483646 w 248"/>
                <a:gd name="T11" fmla="*/ 2147483646 h 284"/>
                <a:gd name="T12" fmla="*/ 2147483646 w 248"/>
                <a:gd name="T13" fmla="*/ 2147483646 h 284"/>
                <a:gd name="T14" fmla="*/ 2147483646 w 248"/>
                <a:gd name="T15" fmla="*/ 2147483646 h 284"/>
                <a:gd name="T16" fmla="*/ 2147483646 w 248"/>
                <a:gd name="T17" fmla="*/ 2147483646 h 284"/>
                <a:gd name="T18" fmla="*/ 2147483646 w 248"/>
                <a:gd name="T19" fmla="*/ 2147483646 h 284"/>
                <a:gd name="T20" fmla="*/ 2147483646 w 248"/>
                <a:gd name="T21" fmla="*/ 2147483646 h 284"/>
                <a:gd name="T22" fmla="*/ 2147483646 w 248"/>
                <a:gd name="T23" fmla="*/ 2147483646 h 284"/>
                <a:gd name="T24" fmla="*/ 2147483646 w 248"/>
                <a:gd name="T25" fmla="*/ 2147483646 h 284"/>
                <a:gd name="T26" fmla="*/ 2147483646 w 248"/>
                <a:gd name="T27" fmla="*/ 2147483646 h 284"/>
                <a:gd name="T28" fmla="*/ 2147483646 w 248"/>
                <a:gd name="T29" fmla="*/ 2147483646 h 284"/>
                <a:gd name="T30" fmla="*/ 2147483646 w 248"/>
                <a:gd name="T31" fmla="*/ 2147483646 h 284"/>
                <a:gd name="T32" fmla="*/ 2147483646 w 248"/>
                <a:gd name="T33" fmla="*/ 2147483646 h 284"/>
                <a:gd name="T34" fmla="*/ 2147483646 w 248"/>
                <a:gd name="T35" fmla="*/ 2147483646 h 284"/>
                <a:gd name="T36" fmla="*/ 2147483646 w 248"/>
                <a:gd name="T37" fmla="*/ 2147483646 h 284"/>
                <a:gd name="T38" fmla="*/ 2147483646 w 248"/>
                <a:gd name="T39" fmla="*/ 2147483646 h 284"/>
                <a:gd name="T40" fmla="*/ 2147483646 w 248"/>
                <a:gd name="T41" fmla="*/ 2147483646 h 284"/>
                <a:gd name="T42" fmla="*/ 2147483646 w 248"/>
                <a:gd name="T43" fmla="*/ 2147483646 h 284"/>
                <a:gd name="T44" fmla="*/ 2147483646 w 248"/>
                <a:gd name="T45" fmla="*/ 2147483646 h 284"/>
                <a:gd name="T46" fmla="*/ 2147483646 w 248"/>
                <a:gd name="T47" fmla="*/ 2147483646 h 284"/>
                <a:gd name="T48" fmla="*/ 2147483646 w 248"/>
                <a:gd name="T49" fmla="*/ 2147483646 h 284"/>
                <a:gd name="T50" fmla="*/ 2147483646 w 248"/>
                <a:gd name="T51" fmla="*/ 2147483646 h 284"/>
                <a:gd name="T52" fmla="*/ 2147483646 w 248"/>
                <a:gd name="T53" fmla="*/ 2147483646 h 284"/>
                <a:gd name="T54" fmla="*/ 2147483646 w 248"/>
                <a:gd name="T55" fmla="*/ 2147483646 h 284"/>
                <a:gd name="T56" fmla="*/ 2147483646 w 248"/>
                <a:gd name="T57" fmla="*/ 2147483646 h 284"/>
                <a:gd name="T58" fmla="*/ 2147483646 w 248"/>
                <a:gd name="T59" fmla="*/ 2147483646 h 284"/>
                <a:gd name="T60" fmla="*/ 2147483646 w 248"/>
                <a:gd name="T61" fmla="*/ 2147483646 h 284"/>
                <a:gd name="T62" fmla="*/ 0 w 248"/>
                <a:gd name="T63" fmla="*/ 2147483646 h 284"/>
                <a:gd name="T64" fmla="*/ 2147483646 w 248"/>
                <a:gd name="T65" fmla="*/ 0 h 284"/>
                <a:gd name="T66" fmla="*/ 2147483646 w 248"/>
                <a:gd name="T67" fmla="*/ 0 h 284"/>
                <a:gd name="T68" fmla="*/ 2147483646 w 248"/>
                <a:gd name="T69" fmla="*/ 0 h 2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48" h="284">
                  <a:moveTo>
                    <a:pt x="186" y="0"/>
                  </a:moveTo>
                  <a:lnTo>
                    <a:pt x="248" y="0"/>
                  </a:lnTo>
                  <a:lnTo>
                    <a:pt x="248" y="284"/>
                  </a:lnTo>
                  <a:lnTo>
                    <a:pt x="232" y="274"/>
                  </a:lnTo>
                  <a:lnTo>
                    <a:pt x="220" y="264"/>
                  </a:lnTo>
                  <a:lnTo>
                    <a:pt x="212" y="258"/>
                  </a:lnTo>
                  <a:lnTo>
                    <a:pt x="202" y="260"/>
                  </a:lnTo>
                  <a:lnTo>
                    <a:pt x="200" y="260"/>
                  </a:lnTo>
                  <a:lnTo>
                    <a:pt x="196" y="252"/>
                  </a:lnTo>
                  <a:lnTo>
                    <a:pt x="192" y="250"/>
                  </a:lnTo>
                  <a:lnTo>
                    <a:pt x="186" y="250"/>
                  </a:lnTo>
                  <a:lnTo>
                    <a:pt x="164" y="248"/>
                  </a:lnTo>
                  <a:lnTo>
                    <a:pt x="136" y="256"/>
                  </a:lnTo>
                  <a:lnTo>
                    <a:pt x="124" y="254"/>
                  </a:lnTo>
                  <a:lnTo>
                    <a:pt x="108" y="254"/>
                  </a:lnTo>
                  <a:lnTo>
                    <a:pt x="94" y="252"/>
                  </a:lnTo>
                  <a:lnTo>
                    <a:pt x="90" y="252"/>
                  </a:lnTo>
                  <a:lnTo>
                    <a:pt x="86" y="250"/>
                  </a:lnTo>
                  <a:lnTo>
                    <a:pt x="78" y="250"/>
                  </a:lnTo>
                  <a:lnTo>
                    <a:pt x="66" y="248"/>
                  </a:lnTo>
                  <a:lnTo>
                    <a:pt x="58" y="250"/>
                  </a:lnTo>
                  <a:lnTo>
                    <a:pt x="48" y="252"/>
                  </a:lnTo>
                  <a:lnTo>
                    <a:pt x="44" y="254"/>
                  </a:lnTo>
                  <a:lnTo>
                    <a:pt x="32" y="266"/>
                  </a:lnTo>
                  <a:lnTo>
                    <a:pt x="28" y="266"/>
                  </a:lnTo>
                  <a:lnTo>
                    <a:pt x="16" y="270"/>
                  </a:lnTo>
                  <a:lnTo>
                    <a:pt x="8" y="278"/>
                  </a:lnTo>
                  <a:lnTo>
                    <a:pt x="4" y="278"/>
                  </a:lnTo>
                  <a:lnTo>
                    <a:pt x="4" y="126"/>
                  </a:lnTo>
                  <a:lnTo>
                    <a:pt x="2" y="126"/>
                  </a:lnTo>
                  <a:lnTo>
                    <a:pt x="2" y="94"/>
                  </a:lnTo>
                  <a:lnTo>
                    <a:pt x="0" y="2"/>
                  </a:lnTo>
                  <a:lnTo>
                    <a:pt x="186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370"/>
            <p:cNvGrpSpPr>
              <a:grpSpLocks/>
            </p:cNvGrpSpPr>
            <p:nvPr/>
          </p:nvGrpSpPr>
          <p:grpSpPr bwMode="auto">
            <a:xfrm>
              <a:off x="4304352" y="378662"/>
              <a:ext cx="641408" cy="1399494"/>
              <a:chOff x="2326" y="500"/>
              <a:chExt cx="320" cy="794"/>
            </a:xfrm>
            <a:solidFill>
              <a:schemeClr val="bg2">
                <a:lumMod val="75000"/>
              </a:schemeClr>
            </a:solidFill>
          </p:grpSpPr>
          <p:sp>
            <p:nvSpPr>
              <p:cNvPr id="186" name="Freeform 371"/>
              <p:cNvSpPr>
                <a:spLocks/>
              </p:cNvSpPr>
              <p:nvPr/>
            </p:nvSpPr>
            <p:spPr bwMode="auto">
              <a:xfrm>
                <a:off x="2466" y="580"/>
                <a:ext cx="74" cy="46"/>
              </a:xfrm>
              <a:custGeom>
                <a:avLst/>
                <a:gdLst>
                  <a:gd name="T0" fmla="*/ 8 w 74"/>
                  <a:gd name="T1" fmla="*/ 46 h 46"/>
                  <a:gd name="T2" fmla="*/ 4 w 74"/>
                  <a:gd name="T3" fmla="*/ 44 h 46"/>
                  <a:gd name="T4" fmla="*/ 0 w 74"/>
                  <a:gd name="T5" fmla="*/ 36 h 46"/>
                  <a:gd name="T6" fmla="*/ 10 w 74"/>
                  <a:gd name="T7" fmla="*/ 20 h 46"/>
                  <a:gd name="T8" fmla="*/ 14 w 74"/>
                  <a:gd name="T9" fmla="*/ 18 h 46"/>
                  <a:gd name="T10" fmla="*/ 40 w 74"/>
                  <a:gd name="T11" fmla="*/ 8 h 46"/>
                  <a:gd name="T12" fmla="*/ 64 w 74"/>
                  <a:gd name="T13" fmla="*/ 0 h 46"/>
                  <a:gd name="T14" fmla="*/ 74 w 74"/>
                  <a:gd name="T15" fmla="*/ 6 h 46"/>
                  <a:gd name="T16" fmla="*/ 74 w 74"/>
                  <a:gd name="T17" fmla="*/ 12 h 46"/>
                  <a:gd name="T18" fmla="*/ 70 w 74"/>
                  <a:gd name="T19" fmla="*/ 16 h 46"/>
                  <a:gd name="T20" fmla="*/ 66 w 74"/>
                  <a:gd name="T21" fmla="*/ 26 h 46"/>
                  <a:gd name="T22" fmla="*/ 58 w 74"/>
                  <a:gd name="T23" fmla="*/ 32 h 46"/>
                  <a:gd name="T24" fmla="*/ 58 w 74"/>
                  <a:gd name="T25" fmla="*/ 42 h 46"/>
                  <a:gd name="T26" fmla="*/ 52 w 74"/>
                  <a:gd name="T27" fmla="*/ 44 h 46"/>
                  <a:gd name="T28" fmla="*/ 46 w 74"/>
                  <a:gd name="T29" fmla="*/ 36 h 46"/>
                  <a:gd name="T30" fmla="*/ 42 w 74"/>
                  <a:gd name="T31" fmla="*/ 32 h 46"/>
                  <a:gd name="T32" fmla="*/ 34 w 74"/>
                  <a:gd name="T33" fmla="*/ 38 h 46"/>
                  <a:gd name="T34" fmla="*/ 8 w 74"/>
                  <a:gd name="T35" fmla="*/ 46 h 46"/>
                  <a:gd name="T36" fmla="*/ 8 w 74"/>
                  <a:gd name="T37" fmla="*/ 46 h 46"/>
                  <a:gd name="T38" fmla="*/ 8 w 74"/>
                  <a:gd name="T39" fmla="*/ 46 h 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4" h="46">
                    <a:moveTo>
                      <a:pt x="8" y="46"/>
                    </a:moveTo>
                    <a:lnTo>
                      <a:pt x="4" y="44"/>
                    </a:lnTo>
                    <a:lnTo>
                      <a:pt x="0" y="36"/>
                    </a:lnTo>
                    <a:lnTo>
                      <a:pt x="10" y="20"/>
                    </a:lnTo>
                    <a:lnTo>
                      <a:pt x="14" y="18"/>
                    </a:lnTo>
                    <a:lnTo>
                      <a:pt x="40" y="8"/>
                    </a:lnTo>
                    <a:lnTo>
                      <a:pt x="64" y="0"/>
                    </a:lnTo>
                    <a:lnTo>
                      <a:pt x="74" y="6"/>
                    </a:lnTo>
                    <a:lnTo>
                      <a:pt x="74" y="12"/>
                    </a:lnTo>
                    <a:lnTo>
                      <a:pt x="70" y="16"/>
                    </a:lnTo>
                    <a:lnTo>
                      <a:pt x="66" y="26"/>
                    </a:lnTo>
                    <a:lnTo>
                      <a:pt x="58" y="32"/>
                    </a:lnTo>
                    <a:lnTo>
                      <a:pt x="58" y="42"/>
                    </a:lnTo>
                    <a:lnTo>
                      <a:pt x="52" y="44"/>
                    </a:lnTo>
                    <a:lnTo>
                      <a:pt x="46" y="36"/>
                    </a:lnTo>
                    <a:lnTo>
                      <a:pt x="42" y="32"/>
                    </a:lnTo>
                    <a:lnTo>
                      <a:pt x="34" y="38"/>
                    </a:lnTo>
                    <a:lnTo>
                      <a:pt x="8" y="4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7" name="Freeform 372"/>
              <p:cNvSpPr>
                <a:spLocks/>
              </p:cNvSpPr>
              <p:nvPr/>
            </p:nvSpPr>
            <p:spPr bwMode="auto">
              <a:xfrm>
                <a:off x="2396" y="648"/>
                <a:ext cx="114" cy="88"/>
              </a:xfrm>
              <a:custGeom>
                <a:avLst/>
                <a:gdLst>
                  <a:gd name="T0" fmla="*/ 2 w 114"/>
                  <a:gd name="T1" fmla="*/ 88 h 88"/>
                  <a:gd name="T2" fmla="*/ 0 w 114"/>
                  <a:gd name="T3" fmla="*/ 84 h 88"/>
                  <a:gd name="T4" fmla="*/ 4 w 114"/>
                  <a:gd name="T5" fmla="*/ 78 h 88"/>
                  <a:gd name="T6" fmla="*/ 4 w 114"/>
                  <a:gd name="T7" fmla="*/ 74 h 88"/>
                  <a:gd name="T8" fmla="*/ 0 w 114"/>
                  <a:gd name="T9" fmla="*/ 70 h 88"/>
                  <a:gd name="T10" fmla="*/ 0 w 114"/>
                  <a:gd name="T11" fmla="*/ 64 h 88"/>
                  <a:gd name="T12" fmla="*/ 4 w 114"/>
                  <a:gd name="T13" fmla="*/ 62 h 88"/>
                  <a:gd name="T14" fmla="*/ 14 w 114"/>
                  <a:gd name="T15" fmla="*/ 60 h 88"/>
                  <a:gd name="T16" fmla="*/ 18 w 114"/>
                  <a:gd name="T17" fmla="*/ 56 h 88"/>
                  <a:gd name="T18" fmla="*/ 30 w 114"/>
                  <a:gd name="T19" fmla="*/ 54 h 88"/>
                  <a:gd name="T20" fmla="*/ 32 w 114"/>
                  <a:gd name="T21" fmla="*/ 46 h 88"/>
                  <a:gd name="T22" fmla="*/ 42 w 114"/>
                  <a:gd name="T23" fmla="*/ 38 h 88"/>
                  <a:gd name="T24" fmla="*/ 56 w 114"/>
                  <a:gd name="T25" fmla="*/ 32 h 88"/>
                  <a:gd name="T26" fmla="*/ 70 w 114"/>
                  <a:gd name="T27" fmla="*/ 22 h 88"/>
                  <a:gd name="T28" fmla="*/ 80 w 114"/>
                  <a:gd name="T29" fmla="*/ 8 h 88"/>
                  <a:gd name="T30" fmla="*/ 88 w 114"/>
                  <a:gd name="T31" fmla="*/ 0 h 88"/>
                  <a:gd name="T32" fmla="*/ 96 w 114"/>
                  <a:gd name="T33" fmla="*/ 2 h 88"/>
                  <a:gd name="T34" fmla="*/ 102 w 114"/>
                  <a:gd name="T35" fmla="*/ 12 h 88"/>
                  <a:gd name="T36" fmla="*/ 112 w 114"/>
                  <a:gd name="T37" fmla="*/ 18 h 88"/>
                  <a:gd name="T38" fmla="*/ 114 w 114"/>
                  <a:gd name="T39" fmla="*/ 20 h 88"/>
                  <a:gd name="T40" fmla="*/ 108 w 114"/>
                  <a:gd name="T41" fmla="*/ 24 h 88"/>
                  <a:gd name="T42" fmla="*/ 90 w 114"/>
                  <a:gd name="T43" fmla="*/ 26 h 88"/>
                  <a:gd name="T44" fmla="*/ 76 w 114"/>
                  <a:gd name="T45" fmla="*/ 34 h 88"/>
                  <a:gd name="T46" fmla="*/ 58 w 114"/>
                  <a:gd name="T47" fmla="*/ 40 h 88"/>
                  <a:gd name="T48" fmla="*/ 60 w 114"/>
                  <a:gd name="T49" fmla="*/ 50 h 88"/>
                  <a:gd name="T50" fmla="*/ 64 w 114"/>
                  <a:gd name="T51" fmla="*/ 54 h 88"/>
                  <a:gd name="T52" fmla="*/ 70 w 114"/>
                  <a:gd name="T53" fmla="*/ 54 h 88"/>
                  <a:gd name="T54" fmla="*/ 70 w 114"/>
                  <a:gd name="T55" fmla="*/ 58 h 88"/>
                  <a:gd name="T56" fmla="*/ 68 w 114"/>
                  <a:gd name="T57" fmla="*/ 62 h 88"/>
                  <a:gd name="T58" fmla="*/ 46 w 114"/>
                  <a:gd name="T59" fmla="*/ 68 h 88"/>
                  <a:gd name="T60" fmla="*/ 38 w 114"/>
                  <a:gd name="T61" fmla="*/ 64 h 88"/>
                  <a:gd name="T62" fmla="*/ 34 w 114"/>
                  <a:gd name="T63" fmla="*/ 66 h 88"/>
                  <a:gd name="T64" fmla="*/ 26 w 114"/>
                  <a:gd name="T65" fmla="*/ 78 h 88"/>
                  <a:gd name="T66" fmla="*/ 24 w 114"/>
                  <a:gd name="T67" fmla="*/ 78 h 88"/>
                  <a:gd name="T68" fmla="*/ 14 w 114"/>
                  <a:gd name="T69" fmla="*/ 86 h 88"/>
                  <a:gd name="T70" fmla="*/ 10 w 114"/>
                  <a:gd name="T71" fmla="*/ 88 h 88"/>
                  <a:gd name="T72" fmla="*/ 2 w 114"/>
                  <a:gd name="T73" fmla="*/ 88 h 88"/>
                  <a:gd name="T74" fmla="*/ 2 w 114"/>
                  <a:gd name="T75" fmla="*/ 88 h 88"/>
                  <a:gd name="T76" fmla="*/ 2 w 114"/>
                  <a:gd name="T77" fmla="*/ 88 h 8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4" h="88">
                    <a:moveTo>
                      <a:pt x="2" y="88"/>
                    </a:moveTo>
                    <a:lnTo>
                      <a:pt x="0" y="84"/>
                    </a:lnTo>
                    <a:lnTo>
                      <a:pt x="4" y="78"/>
                    </a:lnTo>
                    <a:lnTo>
                      <a:pt x="4" y="74"/>
                    </a:lnTo>
                    <a:lnTo>
                      <a:pt x="0" y="70"/>
                    </a:lnTo>
                    <a:lnTo>
                      <a:pt x="0" y="64"/>
                    </a:lnTo>
                    <a:lnTo>
                      <a:pt x="4" y="62"/>
                    </a:lnTo>
                    <a:lnTo>
                      <a:pt x="14" y="60"/>
                    </a:lnTo>
                    <a:lnTo>
                      <a:pt x="18" y="56"/>
                    </a:lnTo>
                    <a:lnTo>
                      <a:pt x="30" y="54"/>
                    </a:lnTo>
                    <a:lnTo>
                      <a:pt x="32" y="46"/>
                    </a:lnTo>
                    <a:lnTo>
                      <a:pt x="42" y="38"/>
                    </a:lnTo>
                    <a:lnTo>
                      <a:pt x="56" y="32"/>
                    </a:lnTo>
                    <a:lnTo>
                      <a:pt x="70" y="22"/>
                    </a:lnTo>
                    <a:lnTo>
                      <a:pt x="80" y="8"/>
                    </a:lnTo>
                    <a:lnTo>
                      <a:pt x="88" y="0"/>
                    </a:lnTo>
                    <a:lnTo>
                      <a:pt x="96" y="2"/>
                    </a:lnTo>
                    <a:lnTo>
                      <a:pt x="102" y="12"/>
                    </a:lnTo>
                    <a:lnTo>
                      <a:pt x="112" y="18"/>
                    </a:lnTo>
                    <a:lnTo>
                      <a:pt x="114" y="20"/>
                    </a:lnTo>
                    <a:lnTo>
                      <a:pt x="108" y="24"/>
                    </a:lnTo>
                    <a:lnTo>
                      <a:pt x="90" y="26"/>
                    </a:lnTo>
                    <a:lnTo>
                      <a:pt x="76" y="34"/>
                    </a:lnTo>
                    <a:lnTo>
                      <a:pt x="58" y="40"/>
                    </a:lnTo>
                    <a:lnTo>
                      <a:pt x="60" y="50"/>
                    </a:lnTo>
                    <a:lnTo>
                      <a:pt x="64" y="54"/>
                    </a:lnTo>
                    <a:lnTo>
                      <a:pt x="70" y="54"/>
                    </a:lnTo>
                    <a:lnTo>
                      <a:pt x="70" y="58"/>
                    </a:lnTo>
                    <a:lnTo>
                      <a:pt x="68" y="62"/>
                    </a:lnTo>
                    <a:lnTo>
                      <a:pt x="46" y="68"/>
                    </a:lnTo>
                    <a:lnTo>
                      <a:pt x="38" y="64"/>
                    </a:lnTo>
                    <a:lnTo>
                      <a:pt x="34" y="66"/>
                    </a:lnTo>
                    <a:lnTo>
                      <a:pt x="26" y="78"/>
                    </a:lnTo>
                    <a:lnTo>
                      <a:pt x="24" y="78"/>
                    </a:lnTo>
                    <a:lnTo>
                      <a:pt x="14" y="86"/>
                    </a:lnTo>
                    <a:lnTo>
                      <a:pt x="10" y="88"/>
                    </a:lnTo>
                    <a:lnTo>
                      <a:pt x="2" y="8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Freeform 373"/>
              <p:cNvSpPr>
                <a:spLocks/>
              </p:cNvSpPr>
              <p:nvPr/>
            </p:nvSpPr>
            <p:spPr bwMode="auto">
              <a:xfrm>
                <a:off x="2326" y="796"/>
                <a:ext cx="320" cy="498"/>
              </a:xfrm>
              <a:custGeom>
                <a:avLst/>
                <a:gdLst>
                  <a:gd name="T0" fmla="*/ 194 w 320"/>
                  <a:gd name="T1" fmla="*/ 62 h 498"/>
                  <a:gd name="T2" fmla="*/ 192 w 320"/>
                  <a:gd name="T3" fmla="*/ 62 h 498"/>
                  <a:gd name="T4" fmla="*/ 194 w 320"/>
                  <a:gd name="T5" fmla="*/ 248 h 498"/>
                  <a:gd name="T6" fmla="*/ 192 w 320"/>
                  <a:gd name="T7" fmla="*/ 310 h 498"/>
                  <a:gd name="T8" fmla="*/ 256 w 320"/>
                  <a:gd name="T9" fmla="*/ 312 h 498"/>
                  <a:gd name="T10" fmla="*/ 256 w 320"/>
                  <a:gd name="T11" fmla="*/ 374 h 498"/>
                  <a:gd name="T12" fmla="*/ 320 w 320"/>
                  <a:gd name="T13" fmla="*/ 372 h 498"/>
                  <a:gd name="T14" fmla="*/ 318 w 320"/>
                  <a:gd name="T15" fmla="*/ 414 h 498"/>
                  <a:gd name="T16" fmla="*/ 320 w 320"/>
                  <a:gd name="T17" fmla="*/ 436 h 498"/>
                  <a:gd name="T18" fmla="*/ 320 w 320"/>
                  <a:gd name="T19" fmla="*/ 498 h 498"/>
                  <a:gd name="T20" fmla="*/ 128 w 320"/>
                  <a:gd name="T21" fmla="*/ 498 h 498"/>
                  <a:gd name="T22" fmla="*/ 2 w 320"/>
                  <a:gd name="T23" fmla="*/ 498 h 498"/>
                  <a:gd name="T24" fmla="*/ 2 w 320"/>
                  <a:gd name="T25" fmla="*/ 372 h 498"/>
                  <a:gd name="T26" fmla="*/ 2 w 320"/>
                  <a:gd name="T27" fmla="*/ 298 h 498"/>
                  <a:gd name="T28" fmla="*/ 0 w 320"/>
                  <a:gd name="T29" fmla="*/ 280 h 498"/>
                  <a:gd name="T30" fmla="*/ 2 w 320"/>
                  <a:gd name="T31" fmla="*/ 264 h 498"/>
                  <a:gd name="T32" fmla="*/ 2 w 320"/>
                  <a:gd name="T33" fmla="*/ 218 h 498"/>
                  <a:gd name="T34" fmla="*/ 0 w 320"/>
                  <a:gd name="T35" fmla="*/ 62 h 498"/>
                  <a:gd name="T36" fmla="*/ 6 w 320"/>
                  <a:gd name="T37" fmla="*/ 64 h 498"/>
                  <a:gd name="T38" fmla="*/ 10 w 320"/>
                  <a:gd name="T39" fmla="*/ 62 h 498"/>
                  <a:gd name="T40" fmla="*/ 26 w 320"/>
                  <a:gd name="T41" fmla="*/ 50 h 498"/>
                  <a:gd name="T42" fmla="*/ 46 w 320"/>
                  <a:gd name="T43" fmla="*/ 40 h 498"/>
                  <a:gd name="T44" fmla="*/ 52 w 320"/>
                  <a:gd name="T45" fmla="*/ 36 h 498"/>
                  <a:gd name="T46" fmla="*/ 62 w 320"/>
                  <a:gd name="T47" fmla="*/ 34 h 498"/>
                  <a:gd name="T48" fmla="*/ 72 w 320"/>
                  <a:gd name="T49" fmla="*/ 30 h 498"/>
                  <a:gd name="T50" fmla="*/ 86 w 320"/>
                  <a:gd name="T51" fmla="*/ 20 h 498"/>
                  <a:gd name="T52" fmla="*/ 90 w 320"/>
                  <a:gd name="T53" fmla="*/ 14 h 498"/>
                  <a:gd name="T54" fmla="*/ 90 w 320"/>
                  <a:gd name="T55" fmla="*/ 10 h 498"/>
                  <a:gd name="T56" fmla="*/ 86 w 320"/>
                  <a:gd name="T57" fmla="*/ 8 h 498"/>
                  <a:gd name="T58" fmla="*/ 84 w 320"/>
                  <a:gd name="T59" fmla="*/ 4 h 498"/>
                  <a:gd name="T60" fmla="*/ 92 w 320"/>
                  <a:gd name="T61" fmla="*/ 0 h 498"/>
                  <a:gd name="T62" fmla="*/ 118 w 320"/>
                  <a:gd name="T63" fmla="*/ 4 h 498"/>
                  <a:gd name="T64" fmla="*/ 148 w 320"/>
                  <a:gd name="T65" fmla="*/ 30 h 498"/>
                  <a:gd name="T66" fmla="*/ 188 w 320"/>
                  <a:gd name="T67" fmla="*/ 60 h 498"/>
                  <a:gd name="T68" fmla="*/ 194 w 320"/>
                  <a:gd name="T69" fmla="*/ 62 h 498"/>
                  <a:gd name="T70" fmla="*/ 194 w 320"/>
                  <a:gd name="T71" fmla="*/ 62 h 498"/>
                  <a:gd name="T72" fmla="*/ 194 w 320"/>
                  <a:gd name="T73" fmla="*/ 62 h 49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20" h="498">
                    <a:moveTo>
                      <a:pt x="194" y="62"/>
                    </a:moveTo>
                    <a:lnTo>
                      <a:pt x="192" y="62"/>
                    </a:lnTo>
                    <a:lnTo>
                      <a:pt x="194" y="248"/>
                    </a:lnTo>
                    <a:lnTo>
                      <a:pt x="192" y="310"/>
                    </a:lnTo>
                    <a:lnTo>
                      <a:pt x="256" y="312"/>
                    </a:lnTo>
                    <a:lnTo>
                      <a:pt x="256" y="374"/>
                    </a:lnTo>
                    <a:lnTo>
                      <a:pt x="320" y="372"/>
                    </a:lnTo>
                    <a:lnTo>
                      <a:pt x="318" y="414"/>
                    </a:lnTo>
                    <a:lnTo>
                      <a:pt x="320" y="436"/>
                    </a:lnTo>
                    <a:lnTo>
                      <a:pt x="320" y="498"/>
                    </a:lnTo>
                    <a:lnTo>
                      <a:pt x="128" y="498"/>
                    </a:lnTo>
                    <a:lnTo>
                      <a:pt x="2" y="498"/>
                    </a:lnTo>
                    <a:lnTo>
                      <a:pt x="2" y="372"/>
                    </a:lnTo>
                    <a:lnTo>
                      <a:pt x="2" y="298"/>
                    </a:lnTo>
                    <a:lnTo>
                      <a:pt x="0" y="280"/>
                    </a:lnTo>
                    <a:lnTo>
                      <a:pt x="2" y="264"/>
                    </a:lnTo>
                    <a:lnTo>
                      <a:pt x="2" y="218"/>
                    </a:lnTo>
                    <a:lnTo>
                      <a:pt x="0" y="62"/>
                    </a:lnTo>
                    <a:lnTo>
                      <a:pt x="6" y="64"/>
                    </a:lnTo>
                    <a:lnTo>
                      <a:pt x="10" y="62"/>
                    </a:lnTo>
                    <a:lnTo>
                      <a:pt x="26" y="50"/>
                    </a:lnTo>
                    <a:lnTo>
                      <a:pt x="46" y="40"/>
                    </a:lnTo>
                    <a:lnTo>
                      <a:pt x="52" y="36"/>
                    </a:lnTo>
                    <a:lnTo>
                      <a:pt x="62" y="34"/>
                    </a:lnTo>
                    <a:lnTo>
                      <a:pt x="72" y="30"/>
                    </a:lnTo>
                    <a:lnTo>
                      <a:pt x="86" y="20"/>
                    </a:lnTo>
                    <a:lnTo>
                      <a:pt x="90" y="14"/>
                    </a:lnTo>
                    <a:lnTo>
                      <a:pt x="90" y="10"/>
                    </a:lnTo>
                    <a:lnTo>
                      <a:pt x="86" y="8"/>
                    </a:lnTo>
                    <a:lnTo>
                      <a:pt x="84" y="4"/>
                    </a:lnTo>
                    <a:lnTo>
                      <a:pt x="92" y="0"/>
                    </a:lnTo>
                    <a:lnTo>
                      <a:pt x="118" y="4"/>
                    </a:lnTo>
                    <a:lnTo>
                      <a:pt x="148" y="30"/>
                    </a:lnTo>
                    <a:lnTo>
                      <a:pt x="188" y="60"/>
                    </a:lnTo>
                    <a:lnTo>
                      <a:pt x="194" y="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Freeform 374"/>
              <p:cNvSpPr>
                <a:spLocks/>
              </p:cNvSpPr>
              <p:nvPr/>
            </p:nvSpPr>
            <p:spPr bwMode="auto">
              <a:xfrm>
                <a:off x="2560" y="500"/>
                <a:ext cx="40" cy="68"/>
              </a:xfrm>
              <a:custGeom>
                <a:avLst/>
                <a:gdLst>
                  <a:gd name="T0" fmla="*/ 0 w 40"/>
                  <a:gd name="T1" fmla="*/ 68 h 68"/>
                  <a:gd name="T2" fmla="*/ 2 w 40"/>
                  <a:gd name="T3" fmla="*/ 58 h 68"/>
                  <a:gd name="T4" fmla="*/ 6 w 40"/>
                  <a:gd name="T5" fmla="*/ 50 h 68"/>
                  <a:gd name="T6" fmla="*/ 8 w 40"/>
                  <a:gd name="T7" fmla="*/ 40 h 68"/>
                  <a:gd name="T8" fmla="*/ 6 w 40"/>
                  <a:gd name="T9" fmla="*/ 24 h 68"/>
                  <a:gd name="T10" fmla="*/ 10 w 40"/>
                  <a:gd name="T11" fmla="*/ 8 h 68"/>
                  <a:gd name="T12" fmla="*/ 20 w 40"/>
                  <a:gd name="T13" fmla="*/ 2 h 68"/>
                  <a:gd name="T14" fmla="*/ 26 w 40"/>
                  <a:gd name="T15" fmla="*/ 0 h 68"/>
                  <a:gd name="T16" fmla="*/ 36 w 40"/>
                  <a:gd name="T17" fmla="*/ 0 h 68"/>
                  <a:gd name="T18" fmla="*/ 40 w 40"/>
                  <a:gd name="T19" fmla="*/ 2 h 68"/>
                  <a:gd name="T20" fmla="*/ 40 w 40"/>
                  <a:gd name="T21" fmla="*/ 8 h 68"/>
                  <a:gd name="T22" fmla="*/ 34 w 40"/>
                  <a:gd name="T23" fmla="*/ 30 h 68"/>
                  <a:gd name="T24" fmla="*/ 34 w 40"/>
                  <a:gd name="T25" fmla="*/ 40 h 68"/>
                  <a:gd name="T26" fmla="*/ 28 w 40"/>
                  <a:gd name="T27" fmla="*/ 50 h 68"/>
                  <a:gd name="T28" fmla="*/ 16 w 40"/>
                  <a:gd name="T29" fmla="*/ 58 h 68"/>
                  <a:gd name="T30" fmla="*/ 8 w 40"/>
                  <a:gd name="T31" fmla="*/ 60 h 68"/>
                  <a:gd name="T32" fmla="*/ 0 w 40"/>
                  <a:gd name="T33" fmla="*/ 68 h 68"/>
                  <a:gd name="T34" fmla="*/ 0 w 40"/>
                  <a:gd name="T35" fmla="*/ 68 h 68"/>
                  <a:gd name="T36" fmla="*/ 0 w 40"/>
                  <a:gd name="T37" fmla="*/ 68 h 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" h="68">
                    <a:moveTo>
                      <a:pt x="0" y="68"/>
                    </a:moveTo>
                    <a:lnTo>
                      <a:pt x="2" y="58"/>
                    </a:lnTo>
                    <a:lnTo>
                      <a:pt x="6" y="50"/>
                    </a:lnTo>
                    <a:lnTo>
                      <a:pt x="8" y="40"/>
                    </a:lnTo>
                    <a:lnTo>
                      <a:pt x="6" y="24"/>
                    </a:lnTo>
                    <a:lnTo>
                      <a:pt x="10" y="8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0" y="8"/>
                    </a:lnTo>
                    <a:lnTo>
                      <a:pt x="34" y="30"/>
                    </a:lnTo>
                    <a:lnTo>
                      <a:pt x="34" y="40"/>
                    </a:lnTo>
                    <a:lnTo>
                      <a:pt x="28" y="50"/>
                    </a:lnTo>
                    <a:lnTo>
                      <a:pt x="16" y="58"/>
                    </a:lnTo>
                    <a:lnTo>
                      <a:pt x="8" y="60"/>
                    </a:lnTo>
                    <a:lnTo>
                      <a:pt x="0" y="6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6" name="Freeform 375"/>
            <p:cNvSpPr>
              <a:spLocks/>
            </p:cNvSpPr>
            <p:nvPr/>
          </p:nvSpPr>
          <p:spPr bwMode="auto">
            <a:xfrm>
              <a:off x="4689196" y="1002618"/>
              <a:ext cx="641408" cy="775538"/>
            </a:xfrm>
            <a:custGeom>
              <a:avLst/>
              <a:gdLst>
                <a:gd name="T0" fmla="*/ 2147483646 w 320"/>
                <a:gd name="T1" fmla="*/ 2147483646 h 440"/>
                <a:gd name="T2" fmla="*/ 2147483646 w 320"/>
                <a:gd name="T3" fmla="*/ 2147483646 h 440"/>
                <a:gd name="T4" fmla="*/ 2147483646 w 320"/>
                <a:gd name="T5" fmla="*/ 2147483646 h 440"/>
                <a:gd name="T6" fmla="*/ 2147483646 w 320"/>
                <a:gd name="T7" fmla="*/ 2147483646 h 440"/>
                <a:gd name="T8" fmla="*/ 2147483646 w 320"/>
                <a:gd name="T9" fmla="*/ 2147483646 h 440"/>
                <a:gd name="T10" fmla="*/ 2147483646 w 320"/>
                <a:gd name="T11" fmla="*/ 2147483646 h 440"/>
                <a:gd name="T12" fmla="*/ 2147483646 w 320"/>
                <a:gd name="T13" fmla="*/ 2147483646 h 440"/>
                <a:gd name="T14" fmla="*/ 2147483646 w 320"/>
                <a:gd name="T15" fmla="*/ 2147483646 h 440"/>
                <a:gd name="T16" fmla="*/ 2147483646 w 320"/>
                <a:gd name="T17" fmla="*/ 2147483646 h 440"/>
                <a:gd name="T18" fmla="*/ 2147483646 w 320"/>
                <a:gd name="T19" fmla="*/ 2147483646 h 440"/>
                <a:gd name="T20" fmla="*/ 2147483646 w 320"/>
                <a:gd name="T21" fmla="*/ 2147483646 h 440"/>
                <a:gd name="T22" fmla="*/ 2147483646 w 320"/>
                <a:gd name="T23" fmla="*/ 2147483646 h 440"/>
                <a:gd name="T24" fmla="*/ 2147483646 w 320"/>
                <a:gd name="T25" fmla="*/ 2147483646 h 440"/>
                <a:gd name="T26" fmla="*/ 2147483646 w 320"/>
                <a:gd name="T27" fmla="*/ 2147483646 h 440"/>
                <a:gd name="T28" fmla="*/ 2147483646 w 320"/>
                <a:gd name="T29" fmla="*/ 2147483646 h 440"/>
                <a:gd name="T30" fmla="*/ 2147483646 w 320"/>
                <a:gd name="T31" fmla="*/ 2147483646 h 440"/>
                <a:gd name="T32" fmla="*/ 2147483646 w 320"/>
                <a:gd name="T33" fmla="*/ 2147483646 h 440"/>
                <a:gd name="T34" fmla="*/ 2147483646 w 320"/>
                <a:gd name="T35" fmla="*/ 2147483646 h 440"/>
                <a:gd name="T36" fmla="*/ 2147483646 w 320"/>
                <a:gd name="T37" fmla="*/ 2147483646 h 440"/>
                <a:gd name="T38" fmla="*/ 2147483646 w 320"/>
                <a:gd name="T39" fmla="*/ 2147483646 h 440"/>
                <a:gd name="T40" fmla="*/ 2147483646 w 320"/>
                <a:gd name="T41" fmla="*/ 2147483646 h 440"/>
                <a:gd name="T42" fmla="*/ 2147483646 w 320"/>
                <a:gd name="T43" fmla="*/ 2147483646 h 440"/>
                <a:gd name="T44" fmla="*/ 2147483646 w 320"/>
                <a:gd name="T45" fmla="*/ 2147483646 h 440"/>
                <a:gd name="T46" fmla="*/ 2147483646 w 320"/>
                <a:gd name="T47" fmla="*/ 2147483646 h 440"/>
                <a:gd name="T48" fmla="*/ 2147483646 w 320"/>
                <a:gd name="T49" fmla="*/ 2147483646 h 440"/>
                <a:gd name="T50" fmla="*/ 2147483646 w 320"/>
                <a:gd name="T51" fmla="*/ 2147483646 h 440"/>
                <a:gd name="T52" fmla="*/ 2147483646 w 320"/>
                <a:gd name="T53" fmla="*/ 2147483646 h 440"/>
                <a:gd name="T54" fmla="*/ 2147483646 w 320"/>
                <a:gd name="T55" fmla="*/ 2147483646 h 440"/>
                <a:gd name="T56" fmla="*/ 2147483646 w 320"/>
                <a:gd name="T57" fmla="*/ 2147483646 h 440"/>
                <a:gd name="T58" fmla="*/ 2147483646 w 320"/>
                <a:gd name="T59" fmla="*/ 2147483646 h 440"/>
                <a:gd name="T60" fmla="*/ 2147483646 w 320"/>
                <a:gd name="T61" fmla="*/ 2147483646 h 440"/>
                <a:gd name="T62" fmla="*/ 2147483646 w 320"/>
                <a:gd name="T63" fmla="*/ 2147483646 h 440"/>
                <a:gd name="T64" fmla="*/ 2147483646 w 320"/>
                <a:gd name="T65" fmla="*/ 2147483646 h 440"/>
                <a:gd name="T66" fmla="*/ 2147483646 w 320"/>
                <a:gd name="T67" fmla="*/ 2147483646 h 440"/>
                <a:gd name="T68" fmla="*/ 2147483646 w 320"/>
                <a:gd name="T69" fmla="*/ 2147483646 h 440"/>
                <a:gd name="T70" fmla="*/ 2147483646 w 320"/>
                <a:gd name="T71" fmla="*/ 2147483646 h 440"/>
                <a:gd name="T72" fmla="*/ 2147483646 w 320"/>
                <a:gd name="T73" fmla="*/ 2147483646 h 440"/>
                <a:gd name="T74" fmla="*/ 2147483646 w 320"/>
                <a:gd name="T75" fmla="*/ 2147483646 h 440"/>
                <a:gd name="T76" fmla="*/ 2147483646 w 320"/>
                <a:gd name="T77" fmla="*/ 2147483646 h 440"/>
                <a:gd name="T78" fmla="*/ 2147483646 w 320"/>
                <a:gd name="T79" fmla="*/ 2147483646 h 440"/>
                <a:gd name="T80" fmla="*/ 2147483646 w 320"/>
                <a:gd name="T81" fmla="*/ 2147483646 h 440"/>
                <a:gd name="T82" fmla="*/ 2147483646 w 320"/>
                <a:gd name="T83" fmla="*/ 2147483646 h 440"/>
                <a:gd name="T84" fmla="*/ 2147483646 w 320"/>
                <a:gd name="T85" fmla="*/ 2147483646 h 440"/>
                <a:gd name="T86" fmla="*/ 2147483646 w 320"/>
                <a:gd name="T87" fmla="*/ 2147483646 h 440"/>
                <a:gd name="T88" fmla="*/ 2147483646 w 320"/>
                <a:gd name="T89" fmla="*/ 2147483646 h 440"/>
                <a:gd name="T90" fmla="*/ 2147483646 w 320"/>
                <a:gd name="T91" fmla="*/ 2147483646 h 440"/>
                <a:gd name="T92" fmla="*/ 2147483646 w 320"/>
                <a:gd name="T93" fmla="*/ 2147483646 h 440"/>
                <a:gd name="T94" fmla="*/ 2147483646 w 320"/>
                <a:gd name="T95" fmla="*/ 2147483646 h 4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20" h="440">
                  <a:moveTo>
                    <a:pt x="68" y="16"/>
                  </a:moveTo>
                  <a:lnTo>
                    <a:pt x="70" y="22"/>
                  </a:lnTo>
                  <a:lnTo>
                    <a:pt x="74" y="24"/>
                  </a:lnTo>
                  <a:lnTo>
                    <a:pt x="74" y="30"/>
                  </a:lnTo>
                  <a:lnTo>
                    <a:pt x="78" y="32"/>
                  </a:lnTo>
                  <a:lnTo>
                    <a:pt x="80" y="38"/>
                  </a:lnTo>
                  <a:lnTo>
                    <a:pt x="82" y="38"/>
                  </a:lnTo>
                  <a:lnTo>
                    <a:pt x="80" y="40"/>
                  </a:lnTo>
                  <a:lnTo>
                    <a:pt x="82" y="40"/>
                  </a:lnTo>
                  <a:lnTo>
                    <a:pt x="88" y="38"/>
                  </a:lnTo>
                  <a:lnTo>
                    <a:pt x="90" y="36"/>
                  </a:lnTo>
                  <a:lnTo>
                    <a:pt x="94" y="34"/>
                  </a:lnTo>
                  <a:lnTo>
                    <a:pt x="100" y="36"/>
                  </a:lnTo>
                  <a:lnTo>
                    <a:pt x="102" y="38"/>
                  </a:lnTo>
                  <a:lnTo>
                    <a:pt x="106" y="32"/>
                  </a:lnTo>
                  <a:lnTo>
                    <a:pt x="104" y="28"/>
                  </a:lnTo>
                  <a:lnTo>
                    <a:pt x="108" y="30"/>
                  </a:lnTo>
                  <a:lnTo>
                    <a:pt x="108" y="28"/>
                  </a:lnTo>
                  <a:lnTo>
                    <a:pt x="106" y="28"/>
                  </a:lnTo>
                  <a:lnTo>
                    <a:pt x="106" y="26"/>
                  </a:lnTo>
                  <a:lnTo>
                    <a:pt x="112" y="26"/>
                  </a:lnTo>
                  <a:lnTo>
                    <a:pt x="114" y="28"/>
                  </a:lnTo>
                  <a:lnTo>
                    <a:pt x="116" y="30"/>
                  </a:lnTo>
                  <a:lnTo>
                    <a:pt x="120" y="32"/>
                  </a:lnTo>
                  <a:lnTo>
                    <a:pt x="120" y="34"/>
                  </a:lnTo>
                  <a:lnTo>
                    <a:pt x="124" y="36"/>
                  </a:lnTo>
                  <a:lnTo>
                    <a:pt x="122" y="44"/>
                  </a:lnTo>
                  <a:lnTo>
                    <a:pt x="120" y="48"/>
                  </a:lnTo>
                  <a:lnTo>
                    <a:pt x="120" y="52"/>
                  </a:lnTo>
                  <a:lnTo>
                    <a:pt x="130" y="52"/>
                  </a:lnTo>
                  <a:lnTo>
                    <a:pt x="132" y="50"/>
                  </a:lnTo>
                  <a:lnTo>
                    <a:pt x="132" y="48"/>
                  </a:lnTo>
                  <a:lnTo>
                    <a:pt x="136" y="50"/>
                  </a:lnTo>
                  <a:lnTo>
                    <a:pt x="140" y="46"/>
                  </a:lnTo>
                  <a:lnTo>
                    <a:pt x="144" y="50"/>
                  </a:lnTo>
                  <a:lnTo>
                    <a:pt x="140" y="54"/>
                  </a:lnTo>
                  <a:lnTo>
                    <a:pt x="142" y="54"/>
                  </a:lnTo>
                  <a:lnTo>
                    <a:pt x="144" y="56"/>
                  </a:lnTo>
                  <a:lnTo>
                    <a:pt x="142" y="60"/>
                  </a:lnTo>
                  <a:lnTo>
                    <a:pt x="146" y="58"/>
                  </a:lnTo>
                  <a:lnTo>
                    <a:pt x="146" y="62"/>
                  </a:lnTo>
                  <a:lnTo>
                    <a:pt x="148" y="62"/>
                  </a:lnTo>
                  <a:lnTo>
                    <a:pt x="150" y="60"/>
                  </a:lnTo>
                  <a:lnTo>
                    <a:pt x="158" y="60"/>
                  </a:lnTo>
                  <a:lnTo>
                    <a:pt x="164" y="58"/>
                  </a:lnTo>
                  <a:lnTo>
                    <a:pt x="164" y="64"/>
                  </a:lnTo>
                  <a:lnTo>
                    <a:pt x="170" y="62"/>
                  </a:lnTo>
                  <a:lnTo>
                    <a:pt x="174" y="64"/>
                  </a:lnTo>
                  <a:lnTo>
                    <a:pt x="176" y="72"/>
                  </a:lnTo>
                  <a:lnTo>
                    <a:pt x="180" y="76"/>
                  </a:lnTo>
                  <a:lnTo>
                    <a:pt x="182" y="82"/>
                  </a:lnTo>
                  <a:lnTo>
                    <a:pt x="186" y="84"/>
                  </a:lnTo>
                  <a:lnTo>
                    <a:pt x="186" y="86"/>
                  </a:lnTo>
                  <a:lnTo>
                    <a:pt x="188" y="86"/>
                  </a:lnTo>
                  <a:lnTo>
                    <a:pt x="186" y="90"/>
                  </a:lnTo>
                  <a:lnTo>
                    <a:pt x="186" y="92"/>
                  </a:lnTo>
                  <a:lnTo>
                    <a:pt x="194" y="96"/>
                  </a:lnTo>
                  <a:lnTo>
                    <a:pt x="194" y="108"/>
                  </a:lnTo>
                  <a:lnTo>
                    <a:pt x="198" y="108"/>
                  </a:lnTo>
                  <a:lnTo>
                    <a:pt x="198" y="106"/>
                  </a:lnTo>
                  <a:lnTo>
                    <a:pt x="202" y="120"/>
                  </a:lnTo>
                  <a:lnTo>
                    <a:pt x="204" y="120"/>
                  </a:lnTo>
                  <a:lnTo>
                    <a:pt x="202" y="126"/>
                  </a:lnTo>
                  <a:lnTo>
                    <a:pt x="206" y="136"/>
                  </a:lnTo>
                  <a:lnTo>
                    <a:pt x="210" y="136"/>
                  </a:lnTo>
                  <a:lnTo>
                    <a:pt x="210" y="146"/>
                  </a:lnTo>
                  <a:lnTo>
                    <a:pt x="216" y="152"/>
                  </a:lnTo>
                  <a:lnTo>
                    <a:pt x="216" y="158"/>
                  </a:lnTo>
                  <a:lnTo>
                    <a:pt x="224" y="170"/>
                  </a:lnTo>
                  <a:lnTo>
                    <a:pt x="224" y="174"/>
                  </a:lnTo>
                  <a:lnTo>
                    <a:pt x="220" y="176"/>
                  </a:lnTo>
                  <a:lnTo>
                    <a:pt x="224" y="180"/>
                  </a:lnTo>
                  <a:lnTo>
                    <a:pt x="222" y="184"/>
                  </a:lnTo>
                  <a:lnTo>
                    <a:pt x="320" y="210"/>
                  </a:lnTo>
                  <a:lnTo>
                    <a:pt x="320" y="440"/>
                  </a:lnTo>
                  <a:lnTo>
                    <a:pt x="262" y="440"/>
                  </a:lnTo>
                  <a:lnTo>
                    <a:pt x="128" y="440"/>
                  </a:lnTo>
                  <a:lnTo>
                    <a:pt x="128" y="378"/>
                  </a:lnTo>
                  <a:lnTo>
                    <a:pt x="126" y="356"/>
                  </a:lnTo>
                  <a:lnTo>
                    <a:pt x="128" y="314"/>
                  </a:lnTo>
                  <a:lnTo>
                    <a:pt x="64" y="316"/>
                  </a:lnTo>
                  <a:lnTo>
                    <a:pt x="64" y="254"/>
                  </a:lnTo>
                  <a:lnTo>
                    <a:pt x="0" y="252"/>
                  </a:lnTo>
                  <a:lnTo>
                    <a:pt x="2" y="190"/>
                  </a:lnTo>
                  <a:lnTo>
                    <a:pt x="0" y="4"/>
                  </a:lnTo>
                  <a:lnTo>
                    <a:pt x="2" y="4"/>
                  </a:lnTo>
                  <a:lnTo>
                    <a:pt x="8" y="6"/>
                  </a:lnTo>
                  <a:lnTo>
                    <a:pt x="12" y="2"/>
                  </a:lnTo>
                  <a:lnTo>
                    <a:pt x="24" y="0"/>
                  </a:lnTo>
                  <a:lnTo>
                    <a:pt x="42" y="12"/>
                  </a:lnTo>
                  <a:lnTo>
                    <a:pt x="58" y="20"/>
                  </a:lnTo>
                  <a:lnTo>
                    <a:pt x="68" y="16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6"/>
            <p:cNvSpPr>
              <a:spLocks/>
            </p:cNvSpPr>
            <p:nvPr/>
          </p:nvSpPr>
          <p:spPr bwMode="auto">
            <a:xfrm>
              <a:off x="5214349" y="1372761"/>
              <a:ext cx="1142507" cy="564028"/>
            </a:xfrm>
            <a:custGeom>
              <a:avLst/>
              <a:gdLst>
                <a:gd name="T0" fmla="*/ 2147483646 w 570"/>
                <a:gd name="T1" fmla="*/ 2147483646 h 320"/>
                <a:gd name="T2" fmla="*/ 2147483646 w 570"/>
                <a:gd name="T3" fmla="*/ 2147483646 h 320"/>
                <a:gd name="T4" fmla="*/ 2147483646 w 570"/>
                <a:gd name="T5" fmla="*/ 2147483646 h 320"/>
                <a:gd name="T6" fmla="*/ 2147483646 w 570"/>
                <a:gd name="T7" fmla="*/ 2147483646 h 320"/>
                <a:gd name="T8" fmla="*/ 2147483646 w 570"/>
                <a:gd name="T9" fmla="*/ 2147483646 h 320"/>
                <a:gd name="T10" fmla="*/ 2147483646 w 570"/>
                <a:gd name="T11" fmla="*/ 2147483646 h 320"/>
                <a:gd name="T12" fmla="*/ 2147483646 w 570"/>
                <a:gd name="T13" fmla="*/ 2147483646 h 320"/>
                <a:gd name="T14" fmla="*/ 2147483646 w 570"/>
                <a:gd name="T15" fmla="*/ 2147483646 h 320"/>
                <a:gd name="T16" fmla="*/ 2147483646 w 570"/>
                <a:gd name="T17" fmla="*/ 2147483646 h 320"/>
                <a:gd name="T18" fmla="*/ 2147483646 w 570"/>
                <a:gd name="T19" fmla="*/ 2147483646 h 320"/>
                <a:gd name="T20" fmla="*/ 2147483646 w 570"/>
                <a:gd name="T21" fmla="*/ 2147483646 h 320"/>
                <a:gd name="T22" fmla="*/ 2147483646 w 570"/>
                <a:gd name="T23" fmla="*/ 2147483646 h 320"/>
                <a:gd name="T24" fmla="*/ 0 w 570"/>
                <a:gd name="T25" fmla="*/ 2147483646 h 320"/>
                <a:gd name="T26" fmla="*/ 0 w 570"/>
                <a:gd name="T27" fmla="*/ 2147483646 h 320"/>
                <a:gd name="T28" fmla="*/ 2147483646 w 570"/>
                <a:gd name="T29" fmla="*/ 2147483646 h 320"/>
                <a:gd name="T30" fmla="*/ 2147483646 w 570"/>
                <a:gd name="T31" fmla="*/ 0 h 320"/>
                <a:gd name="T32" fmla="*/ 2147483646 w 570"/>
                <a:gd name="T33" fmla="*/ 2147483646 h 320"/>
                <a:gd name="T34" fmla="*/ 2147483646 w 570"/>
                <a:gd name="T35" fmla="*/ 2147483646 h 320"/>
                <a:gd name="T36" fmla="*/ 2147483646 w 570"/>
                <a:gd name="T37" fmla="*/ 2147483646 h 320"/>
                <a:gd name="T38" fmla="*/ 2147483646 w 570"/>
                <a:gd name="T39" fmla="*/ 2147483646 h 320"/>
                <a:gd name="T40" fmla="*/ 2147483646 w 570"/>
                <a:gd name="T41" fmla="*/ 2147483646 h 32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0" h="320">
                  <a:moveTo>
                    <a:pt x="540" y="146"/>
                  </a:moveTo>
                  <a:lnTo>
                    <a:pt x="570" y="164"/>
                  </a:lnTo>
                  <a:lnTo>
                    <a:pt x="570" y="230"/>
                  </a:lnTo>
                  <a:lnTo>
                    <a:pt x="512" y="230"/>
                  </a:lnTo>
                  <a:lnTo>
                    <a:pt x="512" y="292"/>
                  </a:lnTo>
                  <a:lnTo>
                    <a:pt x="474" y="292"/>
                  </a:lnTo>
                  <a:lnTo>
                    <a:pt x="444" y="288"/>
                  </a:lnTo>
                  <a:lnTo>
                    <a:pt x="446" y="320"/>
                  </a:lnTo>
                  <a:lnTo>
                    <a:pt x="404" y="316"/>
                  </a:lnTo>
                  <a:lnTo>
                    <a:pt x="382" y="316"/>
                  </a:lnTo>
                  <a:lnTo>
                    <a:pt x="382" y="288"/>
                  </a:lnTo>
                  <a:lnTo>
                    <a:pt x="350" y="290"/>
                  </a:lnTo>
                  <a:lnTo>
                    <a:pt x="0" y="290"/>
                  </a:lnTo>
                  <a:lnTo>
                    <a:pt x="0" y="230"/>
                  </a:lnTo>
                  <a:lnTo>
                    <a:pt x="58" y="230"/>
                  </a:lnTo>
                  <a:lnTo>
                    <a:pt x="58" y="0"/>
                  </a:lnTo>
                  <a:lnTo>
                    <a:pt x="444" y="104"/>
                  </a:lnTo>
                  <a:lnTo>
                    <a:pt x="488" y="116"/>
                  </a:lnTo>
                  <a:lnTo>
                    <a:pt x="540" y="146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7"/>
            <p:cNvSpPr>
              <a:spLocks/>
            </p:cNvSpPr>
            <p:nvPr/>
          </p:nvSpPr>
          <p:spPr bwMode="auto">
            <a:xfrm>
              <a:off x="4560915" y="1778156"/>
              <a:ext cx="653434" cy="772013"/>
            </a:xfrm>
            <a:custGeom>
              <a:avLst/>
              <a:gdLst>
                <a:gd name="T0" fmla="*/ 2147483646 w 326"/>
                <a:gd name="T1" fmla="*/ 0 h 438"/>
                <a:gd name="T2" fmla="*/ 2147483646 w 326"/>
                <a:gd name="T3" fmla="*/ 0 h 438"/>
                <a:gd name="T4" fmla="*/ 2147483646 w 326"/>
                <a:gd name="T5" fmla="*/ 2147483646 h 438"/>
                <a:gd name="T6" fmla="*/ 2147483646 w 326"/>
                <a:gd name="T7" fmla="*/ 2147483646 h 438"/>
                <a:gd name="T8" fmla="*/ 2147483646 w 326"/>
                <a:gd name="T9" fmla="*/ 2147483646 h 438"/>
                <a:gd name="T10" fmla="*/ 2147483646 w 326"/>
                <a:gd name="T11" fmla="*/ 2147483646 h 438"/>
                <a:gd name="T12" fmla="*/ 2147483646 w 326"/>
                <a:gd name="T13" fmla="*/ 2147483646 h 438"/>
                <a:gd name="T14" fmla="*/ 0 w 326"/>
                <a:gd name="T15" fmla="*/ 2147483646 h 438"/>
                <a:gd name="T16" fmla="*/ 0 w 326"/>
                <a:gd name="T17" fmla="*/ 2147483646 h 438"/>
                <a:gd name="T18" fmla="*/ 0 w 326"/>
                <a:gd name="T19" fmla="*/ 0 h 438"/>
                <a:gd name="T20" fmla="*/ 2147483646 w 326"/>
                <a:gd name="T21" fmla="*/ 0 h 438"/>
                <a:gd name="T22" fmla="*/ 2147483646 w 326"/>
                <a:gd name="T23" fmla="*/ 0 h 438"/>
                <a:gd name="T24" fmla="*/ 2147483646 w 326"/>
                <a:gd name="T25" fmla="*/ 0 h 4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6" h="438">
                  <a:moveTo>
                    <a:pt x="192" y="0"/>
                  </a:moveTo>
                  <a:lnTo>
                    <a:pt x="326" y="0"/>
                  </a:lnTo>
                  <a:lnTo>
                    <a:pt x="326" y="60"/>
                  </a:lnTo>
                  <a:lnTo>
                    <a:pt x="326" y="310"/>
                  </a:lnTo>
                  <a:lnTo>
                    <a:pt x="326" y="434"/>
                  </a:lnTo>
                  <a:lnTo>
                    <a:pt x="188" y="434"/>
                  </a:lnTo>
                  <a:lnTo>
                    <a:pt x="112" y="438"/>
                  </a:lnTo>
                  <a:lnTo>
                    <a:pt x="0" y="436"/>
                  </a:lnTo>
                  <a:lnTo>
                    <a:pt x="0" y="250"/>
                  </a:lnTo>
                  <a:lnTo>
                    <a:pt x="0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78"/>
            <p:cNvSpPr>
              <a:spLocks/>
            </p:cNvSpPr>
            <p:nvPr/>
          </p:nvSpPr>
          <p:spPr bwMode="auto">
            <a:xfrm>
              <a:off x="5214349" y="1880386"/>
              <a:ext cx="1026252" cy="556977"/>
            </a:xfrm>
            <a:custGeom>
              <a:avLst/>
              <a:gdLst>
                <a:gd name="T0" fmla="*/ 2147483646 w 512"/>
                <a:gd name="T1" fmla="*/ 2147483646 h 316"/>
                <a:gd name="T2" fmla="*/ 2147483646 w 512"/>
                <a:gd name="T3" fmla="*/ 2147483646 h 316"/>
                <a:gd name="T4" fmla="*/ 2147483646 w 512"/>
                <a:gd name="T5" fmla="*/ 2147483646 h 316"/>
                <a:gd name="T6" fmla="*/ 2147483646 w 512"/>
                <a:gd name="T7" fmla="*/ 2147483646 h 316"/>
                <a:gd name="T8" fmla="*/ 2147483646 w 512"/>
                <a:gd name="T9" fmla="*/ 2147483646 h 316"/>
                <a:gd name="T10" fmla="*/ 2147483646 w 512"/>
                <a:gd name="T11" fmla="*/ 2147483646 h 316"/>
                <a:gd name="T12" fmla="*/ 0 w 512"/>
                <a:gd name="T13" fmla="*/ 2147483646 h 316"/>
                <a:gd name="T14" fmla="*/ 0 w 512"/>
                <a:gd name="T15" fmla="*/ 2147483646 h 316"/>
                <a:gd name="T16" fmla="*/ 2147483646 w 512"/>
                <a:gd name="T17" fmla="*/ 2147483646 h 316"/>
                <a:gd name="T18" fmla="*/ 2147483646 w 512"/>
                <a:gd name="T19" fmla="*/ 0 h 316"/>
                <a:gd name="T20" fmla="*/ 2147483646 w 512"/>
                <a:gd name="T21" fmla="*/ 2147483646 h 316"/>
                <a:gd name="T22" fmla="*/ 2147483646 w 512"/>
                <a:gd name="T23" fmla="*/ 2147483646 h 316"/>
                <a:gd name="T24" fmla="*/ 2147483646 w 512"/>
                <a:gd name="T25" fmla="*/ 2147483646 h 316"/>
                <a:gd name="T26" fmla="*/ 2147483646 w 512"/>
                <a:gd name="T27" fmla="*/ 0 h 316"/>
                <a:gd name="T28" fmla="*/ 2147483646 w 512"/>
                <a:gd name="T29" fmla="*/ 2147483646 h 316"/>
                <a:gd name="T30" fmla="*/ 2147483646 w 512"/>
                <a:gd name="T31" fmla="*/ 2147483646 h 316"/>
                <a:gd name="T32" fmla="*/ 2147483646 w 512"/>
                <a:gd name="T33" fmla="*/ 2147483646 h 316"/>
                <a:gd name="T34" fmla="*/ 2147483646 w 512"/>
                <a:gd name="T35" fmla="*/ 2147483646 h 3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12" h="316">
                  <a:moveTo>
                    <a:pt x="512" y="4"/>
                  </a:moveTo>
                  <a:lnTo>
                    <a:pt x="512" y="316"/>
                  </a:lnTo>
                  <a:lnTo>
                    <a:pt x="360" y="312"/>
                  </a:lnTo>
                  <a:lnTo>
                    <a:pt x="318" y="314"/>
                  </a:lnTo>
                  <a:lnTo>
                    <a:pt x="316" y="250"/>
                  </a:lnTo>
                  <a:lnTo>
                    <a:pt x="22" y="250"/>
                  </a:lnTo>
                  <a:lnTo>
                    <a:pt x="0" y="252"/>
                  </a:lnTo>
                  <a:lnTo>
                    <a:pt x="0" y="2"/>
                  </a:lnTo>
                  <a:lnTo>
                    <a:pt x="350" y="2"/>
                  </a:lnTo>
                  <a:lnTo>
                    <a:pt x="382" y="0"/>
                  </a:lnTo>
                  <a:lnTo>
                    <a:pt x="382" y="28"/>
                  </a:lnTo>
                  <a:lnTo>
                    <a:pt x="404" y="28"/>
                  </a:lnTo>
                  <a:lnTo>
                    <a:pt x="446" y="32"/>
                  </a:lnTo>
                  <a:lnTo>
                    <a:pt x="444" y="0"/>
                  </a:lnTo>
                  <a:lnTo>
                    <a:pt x="474" y="4"/>
                  </a:lnTo>
                  <a:lnTo>
                    <a:pt x="512" y="4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79"/>
            <p:cNvSpPr>
              <a:spLocks/>
            </p:cNvSpPr>
            <p:nvPr/>
          </p:nvSpPr>
          <p:spPr bwMode="auto">
            <a:xfrm>
              <a:off x="4813469" y="5310380"/>
              <a:ext cx="609337" cy="507625"/>
            </a:xfrm>
            <a:custGeom>
              <a:avLst/>
              <a:gdLst>
                <a:gd name="T0" fmla="*/ 2147483646 w 304"/>
                <a:gd name="T1" fmla="*/ 2147483646 h 288"/>
                <a:gd name="T2" fmla="*/ 2147483646 w 304"/>
                <a:gd name="T3" fmla="*/ 2147483646 h 288"/>
                <a:gd name="T4" fmla="*/ 2147483646 w 304"/>
                <a:gd name="T5" fmla="*/ 2147483646 h 288"/>
                <a:gd name="T6" fmla="*/ 2147483646 w 304"/>
                <a:gd name="T7" fmla="*/ 2147483646 h 288"/>
                <a:gd name="T8" fmla="*/ 2147483646 w 304"/>
                <a:gd name="T9" fmla="*/ 2147483646 h 288"/>
                <a:gd name="T10" fmla="*/ 2147483646 w 304"/>
                <a:gd name="T11" fmla="*/ 2147483646 h 288"/>
                <a:gd name="T12" fmla="*/ 2147483646 w 304"/>
                <a:gd name="T13" fmla="*/ 2147483646 h 288"/>
                <a:gd name="T14" fmla="*/ 2147483646 w 304"/>
                <a:gd name="T15" fmla="*/ 2147483646 h 288"/>
                <a:gd name="T16" fmla="*/ 2147483646 w 304"/>
                <a:gd name="T17" fmla="*/ 2147483646 h 288"/>
                <a:gd name="T18" fmla="*/ 2147483646 w 304"/>
                <a:gd name="T19" fmla="*/ 2147483646 h 288"/>
                <a:gd name="T20" fmla="*/ 2147483646 w 304"/>
                <a:gd name="T21" fmla="*/ 2147483646 h 288"/>
                <a:gd name="T22" fmla="*/ 2147483646 w 304"/>
                <a:gd name="T23" fmla="*/ 2147483646 h 288"/>
                <a:gd name="T24" fmla="*/ 2147483646 w 304"/>
                <a:gd name="T25" fmla="*/ 2147483646 h 288"/>
                <a:gd name="T26" fmla="*/ 2147483646 w 304"/>
                <a:gd name="T27" fmla="*/ 2147483646 h 288"/>
                <a:gd name="T28" fmla="*/ 2147483646 w 304"/>
                <a:gd name="T29" fmla="*/ 2147483646 h 288"/>
                <a:gd name="T30" fmla="*/ 2147483646 w 304"/>
                <a:gd name="T31" fmla="*/ 2147483646 h 288"/>
                <a:gd name="T32" fmla="*/ 2147483646 w 304"/>
                <a:gd name="T33" fmla="*/ 2147483646 h 288"/>
                <a:gd name="T34" fmla="*/ 2147483646 w 304"/>
                <a:gd name="T35" fmla="*/ 2147483646 h 288"/>
                <a:gd name="T36" fmla="*/ 2147483646 w 304"/>
                <a:gd name="T37" fmla="*/ 2147483646 h 288"/>
                <a:gd name="T38" fmla="*/ 2147483646 w 304"/>
                <a:gd name="T39" fmla="*/ 2147483646 h 288"/>
                <a:gd name="T40" fmla="*/ 2147483646 w 304"/>
                <a:gd name="T41" fmla="*/ 2147483646 h 288"/>
                <a:gd name="T42" fmla="*/ 2147483646 w 304"/>
                <a:gd name="T43" fmla="*/ 2147483646 h 288"/>
                <a:gd name="T44" fmla="*/ 0 w 304"/>
                <a:gd name="T45" fmla="*/ 2147483646 h 288"/>
                <a:gd name="T46" fmla="*/ 2147483646 w 304"/>
                <a:gd name="T47" fmla="*/ 2147483646 h 288"/>
                <a:gd name="T48" fmla="*/ 2147483646 w 304"/>
                <a:gd name="T49" fmla="*/ 0 h 288"/>
                <a:gd name="T50" fmla="*/ 2147483646 w 304"/>
                <a:gd name="T51" fmla="*/ 2147483646 h 288"/>
                <a:gd name="T52" fmla="*/ 2147483646 w 304"/>
                <a:gd name="T53" fmla="*/ 2147483646 h 288"/>
                <a:gd name="T54" fmla="*/ 2147483646 w 304"/>
                <a:gd name="T55" fmla="*/ 2147483646 h 288"/>
                <a:gd name="T56" fmla="*/ 2147483646 w 304"/>
                <a:gd name="T57" fmla="*/ 2147483646 h 288"/>
                <a:gd name="T58" fmla="*/ 2147483646 w 304"/>
                <a:gd name="T59" fmla="*/ 2147483646 h 288"/>
                <a:gd name="T60" fmla="*/ 2147483646 w 304"/>
                <a:gd name="T61" fmla="*/ 2147483646 h 288"/>
                <a:gd name="T62" fmla="*/ 2147483646 w 304"/>
                <a:gd name="T63" fmla="*/ 2147483646 h 288"/>
                <a:gd name="T64" fmla="*/ 2147483646 w 304"/>
                <a:gd name="T65" fmla="*/ 2147483646 h 288"/>
                <a:gd name="T66" fmla="*/ 2147483646 w 304"/>
                <a:gd name="T67" fmla="*/ 2147483646 h 288"/>
                <a:gd name="T68" fmla="*/ 2147483646 w 304"/>
                <a:gd name="T69" fmla="*/ 2147483646 h 288"/>
                <a:gd name="T70" fmla="*/ 2147483646 w 304"/>
                <a:gd name="T71" fmla="*/ 2147483646 h 2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04" h="288">
                  <a:moveTo>
                    <a:pt x="124" y="36"/>
                  </a:moveTo>
                  <a:lnTo>
                    <a:pt x="128" y="40"/>
                  </a:lnTo>
                  <a:lnTo>
                    <a:pt x="142" y="34"/>
                  </a:lnTo>
                  <a:lnTo>
                    <a:pt x="154" y="34"/>
                  </a:lnTo>
                  <a:lnTo>
                    <a:pt x="164" y="38"/>
                  </a:lnTo>
                  <a:lnTo>
                    <a:pt x="178" y="36"/>
                  </a:lnTo>
                  <a:lnTo>
                    <a:pt x="192" y="50"/>
                  </a:lnTo>
                  <a:lnTo>
                    <a:pt x="196" y="46"/>
                  </a:lnTo>
                  <a:lnTo>
                    <a:pt x="196" y="34"/>
                  </a:lnTo>
                  <a:lnTo>
                    <a:pt x="206" y="26"/>
                  </a:lnTo>
                  <a:lnTo>
                    <a:pt x="210" y="20"/>
                  </a:lnTo>
                  <a:lnTo>
                    <a:pt x="222" y="12"/>
                  </a:lnTo>
                  <a:lnTo>
                    <a:pt x="230" y="10"/>
                  </a:lnTo>
                  <a:lnTo>
                    <a:pt x="242" y="14"/>
                  </a:lnTo>
                  <a:lnTo>
                    <a:pt x="248" y="12"/>
                  </a:lnTo>
                  <a:lnTo>
                    <a:pt x="270" y="16"/>
                  </a:lnTo>
                  <a:lnTo>
                    <a:pt x="284" y="10"/>
                  </a:lnTo>
                  <a:lnTo>
                    <a:pt x="294" y="10"/>
                  </a:lnTo>
                  <a:lnTo>
                    <a:pt x="304" y="4"/>
                  </a:lnTo>
                  <a:lnTo>
                    <a:pt x="304" y="256"/>
                  </a:lnTo>
                  <a:lnTo>
                    <a:pt x="304" y="288"/>
                  </a:lnTo>
                  <a:lnTo>
                    <a:pt x="2" y="288"/>
                  </a:lnTo>
                  <a:lnTo>
                    <a:pt x="0" y="6"/>
                  </a:lnTo>
                  <a:lnTo>
                    <a:pt x="12" y="8"/>
                  </a:lnTo>
                  <a:lnTo>
                    <a:pt x="40" y="0"/>
                  </a:lnTo>
                  <a:lnTo>
                    <a:pt x="62" y="2"/>
                  </a:lnTo>
                  <a:lnTo>
                    <a:pt x="68" y="2"/>
                  </a:lnTo>
                  <a:lnTo>
                    <a:pt x="72" y="4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88" y="10"/>
                  </a:lnTo>
                  <a:lnTo>
                    <a:pt x="96" y="16"/>
                  </a:lnTo>
                  <a:lnTo>
                    <a:pt x="108" y="26"/>
                  </a:lnTo>
                  <a:lnTo>
                    <a:pt x="124" y="36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80"/>
            <p:cNvSpPr>
              <a:spLocks/>
            </p:cNvSpPr>
            <p:nvPr/>
          </p:nvSpPr>
          <p:spPr bwMode="auto">
            <a:xfrm>
              <a:off x="5671352" y="3991965"/>
              <a:ext cx="733610" cy="334892"/>
            </a:xfrm>
            <a:custGeom>
              <a:avLst/>
              <a:gdLst>
                <a:gd name="T0" fmla="*/ 0 w 366"/>
                <a:gd name="T1" fmla="*/ 0 h 190"/>
                <a:gd name="T2" fmla="*/ 2147483646 w 366"/>
                <a:gd name="T3" fmla="*/ 2147483646 h 190"/>
                <a:gd name="T4" fmla="*/ 2147483646 w 366"/>
                <a:gd name="T5" fmla="*/ 2147483646 h 190"/>
                <a:gd name="T6" fmla="*/ 2147483646 w 366"/>
                <a:gd name="T7" fmla="*/ 2147483646 h 190"/>
                <a:gd name="T8" fmla="*/ 2147483646 w 366"/>
                <a:gd name="T9" fmla="*/ 2147483646 h 190"/>
                <a:gd name="T10" fmla="*/ 0 w 366"/>
                <a:gd name="T11" fmla="*/ 2147483646 h 190"/>
                <a:gd name="T12" fmla="*/ 0 w 366"/>
                <a:gd name="T13" fmla="*/ 0 h 190"/>
                <a:gd name="T14" fmla="*/ 0 w 366"/>
                <a:gd name="T15" fmla="*/ 0 h 190"/>
                <a:gd name="T16" fmla="*/ 0 w 366"/>
                <a:gd name="T17" fmla="*/ 0 h 1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6" h="190">
                  <a:moveTo>
                    <a:pt x="0" y="0"/>
                  </a:moveTo>
                  <a:lnTo>
                    <a:pt x="192" y="2"/>
                  </a:lnTo>
                  <a:lnTo>
                    <a:pt x="366" y="2"/>
                  </a:lnTo>
                  <a:lnTo>
                    <a:pt x="366" y="190"/>
                  </a:lnTo>
                  <a:lnTo>
                    <a:pt x="222" y="190"/>
                  </a:lnTo>
                  <a:lnTo>
                    <a:pt x="0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81"/>
            <p:cNvSpPr>
              <a:spLocks/>
            </p:cNvSpPr>
            <p:nvPr/>
          </p:nvSpPr>
          <p:spPr bwMode="auto">
            <a:xfrm>
              <a:off x="5667343" y="4326857"/>
              <a:ext cx="448985" cy="433596"/>
            </a:xfrm>
            <a:custGeom>
              <a:avLst/>
              <a:gdLst>
                <a:gd name="T0" fmla="*/ 2147483646 w 224"/>
                <a:gd name="T1" fmla="*/ 0 h 246"/>
                <a:gd name="T2" fmla="*/ 2147483646 w 224"/>
                <a:gd name="T3" fmla="*/ 2147483646 h 246"/>
                <a:gd name="T4" fmla="*/ 2147483646 w 224"/>
                <a:gd name="T5" fmla="*/ 2147483646 h 246"/>
                <a:gd name="T6" fmla="*/ 2147483646 w 224"/>
                <a:gd name="T7" fmla="*/ 2147483646 h 246"/>
                <a:gd name="T8" fmla="*/ 2147483646 w 224"/>
                <a:gd name="T9" fmla="*/ 2147483646 h 246"/>
                <a:gd name="T10" fmla="*/ 2147483646 w 224"/>
                <a:gd name="T11" fmla="*/ 2147483646 h 246"/>
                <a:gd name="T12" fmla="*/ 2147483646 w 224"/>
                <a:gd name="T13" fmla="*/ 2147483646 h 246"/>
                <a:gd name="T14" fmla="*/ 2147483646 w 224"/>
                <a:gd name="T15" fmla="*/ 2147483646 h 246"/>
                <a:gd name="T16" fmla="*/ 2147483646 w 224"/>
                <a:gd name="T17" fmla="*/ 2147483646 h 246"/>
                <a:gd name="T18" fmla="*/ 2147483646 w 224"/>
                <a:gd name="T19" fmla="*/ 2147483646 h 246"/>
                <a:gd name="T20" fmla="*/ 2147483646 w 224"/>
                <a:gd name="T21" fmla="*/ 2147483646 h 246"/>
                <a:gd name="T22" fmla="*/ 2147483646 w 224"/>
                <a:gd name="T23" fmla="*/ 2147483646 h 246"/>
                <a:gd name="T24" fmla="*/ 2147483646 w 224"/>
                <a:gd name="T25" fmla="*/ 2147483646 h 246"/>
                <a:gd name="T26" fmla="*/ 2147483646 w 224"/>
                <a:gd name="T27" fmla="*/ 2147483646 h 246"/>
                <a:gd name="T28" fmla="*/ 2147483646 w 224"/>
                <a:gd name="T29" fmla="*/ 2147483646 h 246"/>
                <a:gd name="T30" fmla="*/ 2147483646 w 224"/>
                <a:gd name="T31" fmla="*/ 2147483646 h 246"/>
                <a:gd name="T32" fmla="*/ 0 w 224"/>
                <a:gd name="T33" fmla="*/ 2147483646 h 246"/>
                <a:gd name="T34" fmla="*/ 2147483646 w 224"/>
                <a:gd name="T35" fmla="*/ 0 h 246"/>
                <a:gd name="T36" fmla="*/ 2147483646 w 224"/>
                <a:gd name="T37" fmla="*/ 0 h 246"/>
                <a:gd name="T38" fmla="*/ 2147483646 w 224"/>
                <a:gd name="T39" fmla="*/ 0 h 246"/>
                <a:gd name="T40" fmla="*/ 2147483646 w 224"/>
                <a:gd name="T41" fmla="*/ 0 h 2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4" h="246">
                  <a:moveTo>
                    <a:pt x="224" y="0"/>
                  </a:moveTo>
                  <a:lnTo>
                    <a:pt x="224" y="76"/>
                  </a:lnTo>
                  <a:lnTo>
                    <a:pt x="208" y="76"/>
                  </a:lnTo>
                  <a:lnTo>
                    <a:pt x="208" y="118"/>
                  </a:lnTo>
                  <a:lnTo>
                    <a:pt x="210" y="122"/>
                  </a:lnTo>
                  <a:lnTo>
                    <a:pt x="208" y="124"/>
                  </a:lnTo>
                  <a:lnTo>
                    <a:pt x="210" y="128"/>
                  </a:lnTo>
                  <a:lnTo>
                    <a:pt x="212" y="130"/>
                  </a:lnTo>
                  <a:lnTo>
                    <a:pt x="216" y="130"/>
                  </a:lnTo>
                  <a:lnTo>
                    <a:pt x="220" y="126"/>
                  </a:lnTo>
                  <a:lnTo>
                    <a:pt x="224" y="126"/>
                  </a:lnTo>
                  <a:lnTo>
                    <a:pt x="224" y="158"/>
                  </a:lnTo>
                  <a:lnTo>
                    <a:pt x="196" y="158"/>
                  </a:lnTo>
                  <a:lnTo>
                    <a:pt x="192" y="156"/>
                  </a:lnTo>
                  <a:lnTo>
                    <a:pt x="184" y="158"/>
                  </a:lnTo>
                  <a:lnTo>
                    <a:pt x="184" y="246"/>
                  </a:lnTo>
                  <a:lnTo>
                    <a:pt x="0" y="246"/>
                  </a:lnTo>
                  <a:lnTo>
                    <a:pt x="2" y="0"/>
                  </a:lnTo>
                  <a:lnTo>
                    <a:pt x="224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82"/>
            <p:cNvSpPr>
              <a:spLocks/>
            </p:cNvSpPr>
            <p:nvPr/>
          </p:nvSpPr>
          <p:spPr bwMode="auto">
            <a:xfrm>
              <a:off x="5478929" y="4760453"/>
              <a:ext cx="805768" cy="461798"/>
            </a:xfrm>
            <a:custGeom>
              <a:avLst/>
              <a:gdLst>
                <a:gd name="T0" fmla="*/ 2147483646 w 402"/>
                <a:gd name="T1" fmla="*/ 0 h 262"/>
                <a:gd name="T2" fmla="*/ 2147483646 w 402"/>
                <a:gd name="T3" fmla="*/ 0 h 262"/>
                <a:gd name="T4" fmla="*/ 2147483646 w 402"/>
                <a:gd name="T5" fmla="*/ 2147483646 h 262"/>
                <a:gd name="T6" fmla="*/ 2147483646 w 402"/>
                <a:gd name="T7" fmla="*/ 2147483646 h 262"/>
                <a:gd name="T8" fmla="*/ 2147483646 w 402"/>
                <a:gd name="T9" fmla="*/ 2147483646 h 262"/>
                <a:gd name="T10" fmla="*/ 2147483646 w 402"/>
                <a:gd name="T11" fmla="*/ 2147483646 h 262"/>
                <a:gd name="T12" fmla="*/ 2147483646 w 402"/>
                <a:gd name="T13" fmla="*/ 2147483646 h 262"/>
                <a:gd name="T14" fmla="*/ 2147483646 w 402"/>
                <a:gd name="T15" fmla="*/ 2147483646 h 262"/>
                <a:gd name="T16" fmla="*/ 2147483646 w 402"/>
                <a:gd name="T17" fmla="*/ 2147483646 h 262"/>
                <a:gd name="T18" fmla="*/ 2147483646 w 402"/>
                <a:gd name="T19" fmla="*/ 2147483646 h 262"/>
                <a:gd name="T20" fmla="*/ 2147483646 w 402"/>
                <a:gd name="T21" fmla="*/ 2147483646 h 262"/>
                <a:gd name="T22" fmla="*/ 2147483646 w 402"/>
                <a:gd name="T23" fmla="*/ 2147483646 h 262"/>
                <a:gd name="T24" fmla="*/ 2147483646 w 402"/>
                <a:gd name="T25" fmla="*/ 2147483646 h 262"/>
                <a:gd name="T26" fmla="*/ 2147483646 w 402"/>
                <a:gd name="T27" fmla="*/ 2147483646 h 262"/>
                <a:gd name="T28" fmla="*/ 2147483646 w 402"/>
                <a:gd name="T29" fmla="*/ 2147483646 h 262"/>
                <a:gd name="T30" fmla="*/ 2147483646 w 402"/>
                <a:gd name="T31" fmla="*/ 2147483646 h 262"/>
                <a:gd name="T32" fmla="*/ 2147483646 w 402"/>
                <a:gd name="T33" fmla="*/ 2147483646 h 262"/>
                <a:gd name="T34" fmla="*/ 2147483646 w 402"/>
                <a:gd name="T35" fmla="*/ 2147483646 h 262"/>
                <a:gd name="T36" fmla="*/ 2147483646 w 402"/>
                <a:gd name="T37" fmla="*/ 2147483646 h 262"/>
                <a:gd name="T38" fmla="*/ 2147483646 w 402"/>
                <a:gd name="T39" fmla="*/ 2147483646 h 262"/>
                <a:gd name="T40" fmla="*/ 2147483646 w 402"/>
                <a:gd name="T41" fmla="*/ 2147483646 h 262"/>
                <a:gd name="T42" fmla="*/ 2147483646 w 402"/>
                <a:gd name="T43" fmla="*/ 2147483646 h 262"/>
                <a:gd name="T44" fmla="*/ 2147483646 w 402"/>
                <a:gd name="T45" fmla="*/ 2147483646 h 262"/>
                <a:gd name="T46" fmla="*/ 2147483646 w 402"/>
                <a:gd name="T47" fmla="*/ 2147483646 h 262"/>
                <a:gd name="T48" fmla="*/ 2147483646 w 402"/>
                <a:gd name="T49" fmla="*/ 2147483646 h 262"/>
                <a:gd name="T50" fmla="*/ 2147483646 w 402"/>
                <a:gd name="T51" fmla="*/ 2147483646 h 262"/>
                <a:gd name="T52" fmla="*/ 2147483646 w 402"/>
                <a:gd name="T53" fmla="*/ 2147483646 h 262"/>
                <a:gd name="T54" fmla="*/ 2147483646 w 402"/>
                <a:gd name="T55" fmla="*/ 2147483646 h 262"/>
                <a:gd name="T56" fmla="*/ 2147483646 w 402"/>
                <a:gd name="T57" fmla="*/ 2147483646 h 262"/>
                <a:gd name="T58" fmla="*/ 2147483646 w 402"/>
                <a:gd name="T59" fmla="*/ 2147483646 h 262"/>
                <a:gd name="T60" fmla="*/ 2147483646 w 402"/>
                <a:gd name="T61" fmla="*/ 2147483646 h 262"/>
                <a:gd name="T62" fmla="*/ 2147483646 w 402"/>
                <a:gd name="T63" fmla="*/ 2147483646 h 262"/>
                <a:gd name="T64" fmla="*/ 2147483646 w 402"/>
                <a:gd name="T65" fmla="*/ 2147483646 h 262"/>
                <a:gd name="T66" fmla="*/ 2147483646 w 402"/>
                <a:gd name="T67" fmla="*/ 2147483646 h 262"/>
                <a:gd name="T68" fmla="*/ 2147483646 w 402"/>
                <a:gd name="T69" fmla="*/ 2147483646 h 262"/>
                <a:gd name="T70" fmla="*/ 2147483646 w 402"/>
                <a:gd name="T71" fmla="*/ 2147483646 h 262"/>
                <a:gd name="T72" fmla="*/ 2147483646 w 402"/>
                <a:gd name="T73" fmla="*/ 2147483646 h 262"/>
                <a:gd name="T74" fmla="*/ 2147483646 w 402"/>
                <a:gd name="T75" fmla="*/ 2147483646 h 262"/>
                <a:gd name="T76" fmla="*/ 2147483646 w 402"/>
                <a:gd name="T77" fmla="*/ 2147483646 h 262"/>
                <a:gd name="T78" fmla="*/ 2147483646 w 402"/>
                <a:gd name="T79" fmla="*/ 2147483646 h 262"/>
                <a:gd name="T80" fmla="*/ 2147483646 w 402"/>
                <a:gd name="T81" fmla="*/ 2147483646 h 262"/>
                <a:gd name="T82" fmla="*/ 0 w 402"/>
                <a:gd name="T83" fmla="*/ 2147483646 h 262"/>
                <a:gd name="T84" fmla="*/ 2147483646 w 402"/>
                <a:gd name="T85" fmla="*/ 0 h 262"/>
                <a:gd name="T86" fmla="*/ 2147483646 w 402"/>
                <a:gd name="T87" fmla="*/ 0 h 262"/>
                <a:gd name="T88" fmla="*/ 2147483646 w 402"/>
                <a:gd name="T89" fmla="*/ 0 h 262"/>
                <a:gd name="T90" fmla="*/ 2147483646 w 402"/>
                <a:gd name="T91" fmla="*/ 0 h 26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2" h="262">
                  <a:moveTo>
                    <a:pt x="278" y="0"/>
                  </a:moveTo>
                  <a:lnTo>
                    <a:pt x="338" y="0"/>
                  </a:lnTo>
                  <a:lnTo>
                    <a:pt x="338" y="8"/>
                  </a:lnTo>
                  <a:lnTo>
                    <a:pt x="400" y="8"/>
                  </a:lnTo>
                  <a:lnTo>
                    <a:pt x="402" y="194"/>
                  </a:lnTo>
                  <a:lnTo>
                    <a:pt x="402" y="196"/>
                  </a:lnTo>
                  <a:lnTo>
                    <a:pt x="398" y="196"/>
                  </a:lnTo>
                  <a:lnTo>
                    <a:pt x="398" y="258"/>
                  </a:lnTo>
                  <a:lnTo>
                    <a:pt x="350" y="260"/>
                  </a:lnTo>
                  <a:lnTo>
                    <a:pt x="218" y="262"/>
                  </a:lnTo>
                  <a:lnTo>
                    <a:pt x="218" y="252"/>
                  </a:lnTo>
                  <a:lnTo>
                    <a:pt x="34" y="252"/>
                  </a:lnTo>
                  <a:lnTo>
                    <a:pt x="30" y="246"/>
                  </a:lnTo>
                  <a:lnTo>
                    <a:pt x="32" y="238"/>
                  </a:lnTo>
                  <a:lnTo>
                    <a:pt x="34" y="234"/>
                  </a:lnTo>
                  <a:lnTo>
                    <a:pt x="42" y="226"/>
                  </a:lnTo>
                  <a:lnTo>
                    <a:pt x="46" y="218"/>
                  </a:lnTo>
                  <a:lnTo>
                    <a:pt x="54" y="204"/>
                  </a:lnTo>
                  <a:lnTo>
                    <a:pt x="58" y="204"/>
                  </a:lnTo>
                  <a:lnTo>
                    <a:pt x="66" y="204"/>
                  </a:lnTo>
                  <a:lnTo>
                    <a:pt x="72" y="204"/>
                  </a:lnTo>
                  <a:lnTo>
                    <a:pt x="82" y="198"/>
                  </a:lnTo>
                  <a:lnTo>
                    <a:pt x="94" y="190"/>
                  </a:lnTo>
                  <a:lnTo>
                    <a:pt x="96" y="62"/>
                  </a:lnTo>
                  <a:lnTo>
                    <a:pt x="88" y="56"/>
                  </a:lnTo>
                  <a:lnTo>
                    <a:pt x="74" y="58"/>
                  </a:lnTo>
                  <a:lnTo>
                    <a:pt x="62" y="54"/>
                  </a:lnTo>
                  <a:lnTo>
                    <a:pt x="44" y="56"/>
                  </a:lnTo>
                  <a:lnTo>
                    <a:pt x="28" y="52"/>
                  </a:lnTo>
                  <a:lnTo>
                    <a:pt x="26" y="46"/>
                  </a:lnTo>
                  <a:lnTo>
                    <a:pt x="32" y="38"/>
                  </a:lnTo>
                  <a:lnTo>
                    <a:pt x="34" y="34"/>
                  </a:lnTo>
                  <a:lnTo>
                    <a:pt x="32" y="32"/>
                  </a:lnTo>
                  <a:lnTo>
                    <a:pt x="24" y="32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0" y="26"/>
                  </a:lnTo>
                  <a:lnTo>
                    <a:pt x="6" y="22"/>
                  </a:lnTo>
                  <a:lnTo>
                    <a:pt x="6" y="16"/>
                  </a:lnTo>
                  <a:lnTo>
                    <a:pt x="2" y="12"/>
                  </a:lnTo>
                  <a:lnTo>
                    <a:pt x="4" y="8"/>
                  </a:lnTo>
                  <a:lnTo>
                    <a:pt x="0" y="2"/>
                  </a:lnTo>
                  <a:lnTo>
                    <a:pt x="94" y="0"/>
                  </a:lnTo>
                  <a:lnTo>
                    <a:pt x="278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83"/>
            <p:cNvSpPr>
              <a:spLocks/>
            </p:cNvSpPr>
            <p:nvPr/>
          </p:nvSpPr>
          <p:spPr bwMode="auto">
            <a:xfrm>
              <a:off x="4933733" y="4763978"/>
              <a:ext cx="737619" cy="634531"/>
            </a:xfrm>
            <a:custGeom>
              <a:avLst/>
              <a:gdLst>
                <a:gd name="T0" fmla="*/ 2147483646 w 368"/>
                <a:gd name="T1" fmla="*/ 0 h 360"/>
                <a:gd name="T2" fmla="*/ 2147483646 w 368"/>
                <a:gd name="T3" fmla="*/ 2147483646 h 360"/>
                <a:gd name="T4" fmla="*/ 2147483646 w 368"/>
                <a:gd name="T5" fmla="*/ 2147483646 h 360"/>
                <a:gd name="T6" fmla="*/ 2147483646 w 368"/>
                <a:gd name="T7" fmla="*/ 2147483646 h 360"/>
                <a:gd name="T8" fmla="*/ 2147483646 w 368"/>
                <a:gd name="T9" fmla="*/ 2147483646 h 360"/>
                <a:gd name="T10" fmla="*/ 2147483646 w 368"/>
                <a:gd name="T11" fmla="*/ 2147483646 h 360"/>
                <a:gd name="T12" fmla="*/ 2147483646 w 368"/>
                <a:gd name="T13" fmla="*/ 2147483646 h 360"/>
                <a:gd name="T14" fmla="*/ 2147483646 w 368"/>
                <a:gd name="T15" fmla="*/ 2147483646 h 360"/>
                <a:gd name="T16" fmla="*/ 2147483646 w 368"/>
                <a:gd name="T17" fmla="*/ 2147483646 h 360"/>
                <a:gd name="T18" fmla="*/ 2147483646 w 368"/>
                <a:gd name="T19" fmla="*/ 2147483646 h 360"/>
                <a:gd name="T20" fmla="*/ 2147483646 w 368"/>
                <a:gd name="T21" fmla="*/ 2147483646 h 360"/>
                <a:gd name="T22" fmla="*/ 2147483646 w 368"/>
                <a:gd name="T23" fmla="*/ 2147483646 h 360"/>
                <a:gd name="T24" fmla="*/ 2147483646 w 368"/>
                <a:gd name="T25" fmla="*/ 2147483646 h 360"/>
                <a:gd name="T26" fmla="*/ 2147483646 w 368"/>
                <a:gd name="T27" fmla="*/ 2147483646 h 360"/>
                <a:gd name="T28" fmla="*/ 2147483646 w 368"/>
                <a:gd name="T29" fmla="*/ 2147483646 h 360"/>
                <a:gd name="T30" fmla="*/ 2147483646 w 368"/>
                <a:gd name="T31" fmla="*/ 2147483646 h 360"/>
                <a:gd name="T32" fmla="*/ 2147483646 w 368"/>
                <a:gd name="T33" fmla="*/ 2147483646 h 360"/>
                <a:gd name="T34" fmla="*/ 2147483646 w 368"/>
                <a:gd name="T35" fmla="*/ 2147483646 h 360"/>
                <a:gd name="T36" fmla="*/ 2147483646 w 368"/>
                <a:gd name="T37" fmla="*/ 2147483646 h 360"/>
                <a:gd name="T38" fmla="*/ 2147483646 w 368"/>
                <a:gd name="T39" fmla="*/ 2147483646 h 360"/>
                <a:gd name="T40" fmla="*/ 2147483646 w 368"/>
                <a:gd name="T41" fmla="*/ 2147483646 h 360"/>
                <a:gd name="T42" fmla="*/ 2147483646 w 368"/>
                <a:gd name="T43" fmla="*/ 2147483646 h 360"/>
                <a:gd name="T44" fmla="*/ 2147483646 w 368"/>
                <a:gd name="T45" fmla="*/ 2147483646 h 360"/>
                <a:gd name="T46" fmla="*/ 2147483646 w 368"/>
                <a:gd name="T47" fmla="*/ 2147483646 h 360"/>
                <a:gd name="T48" fmla="*/ 2147483646 w 368"/>
                <a:gd name="T49" fmla="*/ 2147483646 h 360"/>
                <a:gd name="T50" fmla="*/ 2147483646 w 368"/>
                <a:gd name="T51" fmla="*/ 2147483646 h 360"/>
                <a:gd name="T52" fmla="*/ 2147483646 w 368"/>
                <a:gd name="T53" fmla="*/ 2147483646 h 360"/>
                <a:gd name="T54" fmla="*/ 2147483646 w 368"/>
                <a:gd name="T55" fmla="*/ 2147483646 h 360"/>
                <a:gd name="T56" fmla="*/ 2147483646 w 368"/>
                <a:gd name="T57" fmla="*/ 2147483646 h 360"/>
                <a:gd name="T58" fmla="*/ 2147483646 w 368"/>
                <a:gd name="T59" fmla="*/ 2147483646 h 360"/>
                <a:gd name="T60" fmla="*/ 2147483646 w 368"/>
                <a:gd name="T61" fmla="*/ 2147483646 h 360"/>
                <a:gd name="T62" fmla="*/ 0 w 368"/>
                <a:gd name="T63" fmla="*/ 0 h 3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68" h="360">
                  <a:moveTo>
                    <a:pt x="0" y="0"/>
                  </a:moveTo>
                  <a:lnTo>
                    <a:pt x="272" y="0"/>
                  </a:lnTo>
                  <a:lnTo>
                    <a:pt x="276" y="6"/>
                  </a:lnTo>
                  <a:lnTo>
                    <a:pt x="274" y="10"/>
                  </a:lnTo>
                  <a:lnTo>
                    <a:pt x="278" y="14"/>
                  </a:lnTo>
                  <a:lnTo>
                    <a:pt x="278" y="20"/>
                  </a:lnTo>
                  <a:lnTo>
                    <a:pt x="282" y="24"/>
                  </a:lnTo>
                  <a:lnTo>
                    <a:pt x="284" y="26"/>
                  </a:lnTo>
                  <a:lnTo>
                    <a:pt x="288" y="26"/>
                  </a:lnTo>
                  <a:lnTo>
                    <a:pt x="296" y="30"/>
                  </a:lnTo>
                  <a:lnTo>
                    <a:pt x="304" y="30"/>
                  </a:lnTo>
                  <a:lnTo>
                    <a:pt x="306" y="32"/>
                  </a:lnTo>
                  <a:lnTo>
                    <a:pt x="304" y="36"/>
                  </a:lnTo>
                  <a:lnTo>
                    <a:pt x="298" y="44"/>
                  </a:lnTo>
                  <a:lnTo>
                    <a:pt x="300" y="50"/>
                  </a:lnTo>
                  <a:lnTo>
                    <a:pt x="316" y="54"/>
                  </a:lnTo>
                  <a:lnTo>
                    <a:pt x="334" y="52"/>
                  </a:lnTo>
                  <a:lnTo>
                    <a:pt x="346" y="56"/>
                  </a:lnTo>
                  <a:lnTo>
                    <a:pt x="360" y="54"/>
                  </a:lnTo>
                  <a:lnTo>
                    <a:pt x="368" y="60"/>
                  </a:lnTo>
                  <a:lnTo>
                    <a:pt x="366" y="188"/>
                  </a:lnTo>
                  <a:lnTo>
                    <a:pt x="354" y="196"/>
                  </a:lnTo>
                  <a:lnTo>
                    <a:pt x="344" y="202"/>
                  </a:lnTo>
                  <a:lnTo>
                    <a:pt x="338" y="202"/>
                  </a:lnTo>
                  <a:lnTo>
                    <a:pt x="330" y="202"/>
                  </a:lnTo>
                  <a:lnTo>
                    <a:pt x="326" y="202"/>
                  </a:lnTo>
                  <a:lnTo>
                    <a:pt x="318" y="216"/>
                  </a:lnTo>
                  <a:lnTo>
                    <a:pt x="314" y="224"/>
                  </a:lnTo>
                  <a:lnTo>
                    <a:pt x="306" y="232"/>
                  </a:lnTo>
                  <a:lnTo>
                    <a:pt x="304" y="236"/>
                  </a:lnTo>
                  <a:lnTo>
                    <a:pt x="302" y="244"/>
                  </a:lnTo>
                  <a:lnTo>
                    <a:pt x="306" y="250"/>
                  </a:lnTo>
                  <a:lnTo>
                    <a:pt x="308" y="258"/>
                  </a:lnTo>
                  <a:lnTo>
                    <a:pt x="308" y="260"/>
                  </a:lnTo>
                  <a:lnTo>
                    <a:pt x="298" y="276"/>
                  </a:lnTo>
                  <a:lnTo>
                    <a:pt x="294" y="278"/>
                  </a:lnTo>
                  <a:lnTo>
                    <a:pt x="290" y="284"/>
                  </a:lnTo>
                  <a:lnTo>
                    <a:pt x="284" y="282"/>
                  </a:lnTo>
                  <a:lnTo>
                    <a:pt x="278" y="290"/>
                  </a:lnTo>
                  <a:lnTo>
                    <a:pt x="260" y="290"/>
                  </a:lnTo>
                  <a:lnTo>
                    <a:pt x="256" y="300"/>
                  </a:lnTo>
                  <a:lnTo>
                    <a:pt x="244" y="314"/>
                  </a:lnTo>
                  <a:lnTo>
                    <a:pt x="234" y="320"/>
                  </a:lnTo>
                  <a:lnTo>
                    <a:pt x="224" y="320"/>
                  </a:lnTo>
                  <a:lnTo>
                    <a:pt x="210" y="326"/>
                  </a:lnTo>
                  <a:lnTo>
                    <a:pt x="188" y="322"/>
                  </a:lnTo>
                  <a:lnTo>
                    <a:pt x="182" y="324"/>
                  </a:lnTo>
                  <a:lnTo>
                    <a:pt x="170" y="320"/>
                  </a:lnTo>
                  <a:lnTo>
                    <a:pt x="162" y="322"/>
                  </a:lnTo>
                  <a:lnTo>
                    <a:pt x="150" y="330"/>
                  </a:lnTo>
                  <a:lnTo>
                    <a:pt x="146" y="336"/>
                  </a:lnTo>
                  <a:lnTo>
                    <a:pt x="136" y="344"/>
                  </a:lnTo>
                  <a:lnTo>
                    <a:pt x="136" y="356"/>
                  </a:lnTo>
                  <a:lnTo>
                    <a:pt x="132" y="360"/>
                  </a:lnTo>
                  <a:lnTo>
                    <a:pt x="118" y="346"/>
                  </a:lnTo>
                  <a:lnTo>
                    <a:pt x="104" y="348"/>
                  </a:lnTo>
                  <a:lnTo>
                    <a:pt x="94" y="344"/>
                  </a:lnTo>
                  <a:lnTo>
                    <a:pt x="82" y="344"/>
                  </a:lnTo>
                  <a:lnTo>
                    <a:pt x="68" y="350"/>
                  </a:lnTo>
                  <a:lnTo>
                    <a:pt x="64" y="346"/>
                  </a:lnTo>
                  <a:lnTo>
                    <a:pt x="64" y="62"/>
                  </a:lnTo>
                  <a:lnTo>
                    <a:pt x="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84"/>
            <p:cNvSpPr>
              <a:spLocks/>
            </p:cNvSpPr>
            <p:nvPr/>
          </p:nvSpPr>
          <p:spPr bwMode="auto">
            <a:xfrm>
              <a:off x="5422806" y="5204625"/>
              <a:ext cx="853874" cy="574603"/>
            </a:xfrm>
            <a:custGeom>
              <a:avLst/>
              <a:gdLst>
                <a:gd name="T0" fmla="*/ 2147483646 w 426"/>
                <a:gd name="T1" fmla="*/ 2147483646 h 326"/>
                <a:gd name="T2" fmla="*/ 2147483646 w 426"/>
                <a:gd name="T3" fmla="*/ 2147483646 h 326"/>
                <a:gd name="T4" fmla="*/ 2147483646 w 426"/>
                <a:gd name="T5" fmla="*/ 2147483646 h 326"/>
                <a:gd name="T6" fmla="*/ 2147483646 w 426"/>
                <a:gd name="T7" fmla="*/ 2147483646 h 326"/>
                <a:gd name="T8" fmla="*/ 2147483646 w 426"/>
                <a:gd name="T9" fmla="*/ 2147483646 h 326"/>
                <a:gd name="T10" fmla="*/ 2147483646 w 426"/>
                <a:gd name="T11" fmla="*/ 2147483646 h 326"/>
                <a:gd name="T12" fmla="*/ 0 w 426"/>
                <a:gd name="T13" fmla="*/ 2147483646 h 326"/>
                <a:gd name="T14" fmla="*/ 0 w 426"/>
                <a:gd name="T15" fmla="*/ 2147483646 h 326"/>
                <a:gd name="T16" fmla="*/ 2147483646 w 426"/>
                <a:gd name="T17" fmla="*/ 2147483646 h 326"/>
                <a:gd name="T18" fmla="*/ 2147483646 w 426"/>
                <a:gd name="T19" fmla="*/ 2147483646 h 326"/>
                <a:gd name="T20" fmla="*/ 2147483646 w 426"/>
                <a:gd name="T21" fmla="*/ 2147483646 h 326"/>
                <a:gd name="T22" fmla="*/ 2147483646 w 426"/>
                <a:gd name="T23" fmla="*/ 2147483646 h 326"/>
                <a:gd name="T24" fmla="*/ 2147483646 w 426"/>
                <a:gd name="T25" fmla="*/ 2147483646 h 326"/>
                <a:gd name="T26" fmla="*/ 2147483646 w 426"/>
                <a:gd name="T27" fmla="*/ 2147483646 h 326"/>
                <a:gd name="T28" fmla="*/ 2147483646 w 426"/>
                <a:gd name="T29" fmla="*/ 2147483646 h 326"/>
                <a:gd name="T30" fmla="*/ 2147483646 w 426"/>
                <a:gd name="T31" fmla="*/ 2147483646 h 326"/>
                <a:gd name="T32" fmla="*/ 2147483646 w 426"/>
                <a:gd name="T33" fmla="*/ 2147483646 h 326"/>
                <a:gd name="T34" fmla="*/ 2147483646 w 426"/>
                <a:gd name="T35" fmla="*/ 0 h 326"/>
                <a:gd name="T36" fmla="*/ 2147483646 w 426"/>
                <a:gd name="T37" fmla="*/ 0 h 326"/>
                <a:gd name="T38" fmla="*/ 2147483646 w 426"/>
                <a:gd name="T39" fmla="*/ 2147483646 h 326"/>
                <a:gd name="T40" fmla="*/ 2147483646 w 426"/>
                <a:gd name="T41" fmla="*/ 2147483646 h 326"/>
                <a:gd name="T42" fmla="*/ 2147483646 w 426"/>
                <a:gd name="T43" fmla="*/ 2147483646 h 326"/>
                <a:gd name="T44" fmla="*/ 2147483646 w 426"/>
                <a:gd name="T45" fmla="*/ 2147483646 h 326"/>
                <a:gd name="T46" fmla="*/ 2147483646 w 426"/>
                <a:gd name="T47" fmla="*/ 2147483646 h 32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26" h="326">
                  <a:moveTo>
                    <a:pt x="426" y="6"/>
                  </a:moveTo>
                  <a:lnTo>
                    <a:pt x="426" y="70"/>
                  </a:lnTo>
                  <a:lnTo>
                    <a:pt x="426" y="134"/>
                  </a:lnTo>
                  <a:lnTo>
                    <a:pt x="424" y="324"/>
                  </a:lnTo>
                  <a:lnTo>
                    <a:pt x="242" y="326"/>
                  </a:lnTo>
                  <a:lnTo>
                    <a:pt x="242" y="318"/>
                  </a:lnTo>
                  <a:lnTo>
                    <a:pt x="0" y="316"/>
                  </a:lnTo>
                  <a:lnTo>
                    <a:pt x="0" y="64"/>
                  </a:lnTo>
                  <a:lnTo>
                    <a:pt x="12" y="50"/>
                  </a:lnTo>
                  <a:lnTo>
                    <a:pt x="16" y="40"/>
                  </a:lnTo>
                  <a:lnTo>
                    <a:pt x="34" y="40"/>
                  </a:lnTo>
                  <a:lnTo>
                    <a:pt x="40" y="32"/>
                  </a:lnTo>
                  <a:lnTo>
                    <a:pt x="46" y="34"/>
                  </a:lnTo>
                  <a:lnTo>
                    <a:pt x="50" y="28"/>
                  </a:lnTo>
                  <a:lnTo>
                    <a:pt x="54" y="26"/>
                  </a:lnTo>
                  <a:lnTo>
                    <a:pt x="64" y="10"/>
                  </a:lnTo>
                  <a:lnTo>
                    <a:pt x="64" y="8"/>
                  </a:lnTo>
                  <a:lnTo>
                    <a:pt x="62" y="0"/>
                  </a:lnTo>
                  <a:lnTo>
                    <a:pt x="246" y="0"/>
                  </a:lnTo>
                  <a:lnTo>
                    <a:pt x="246" y="10"/>
                  </a:lnTo>
                  <a:lnTo>
                    <a:pt x="378" y="8"/>
                  </a:lnTo>
                  <a:lnTo>
                    <a:pt x="426" y="6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85"/>
            <p:cNvSpPr>
              <a:spLocks/>
            </p:cNvSpPr>
            <p:nvPr/>
          </p:nvSpPr>
          <p:spPr bwMode="auto">
            <a:xfrm>
              <a:off x="5422806" y="5761603"/>
              <a:ext cx="489073" cy="458273"/>
            </a:xfrm>
            <a:custGeom>
              <a:avLst/>
              <a:gdLst>
                <a:gd name="T0" fmla="*/ 0 w 244"/>
                <a:gd name="T1" fmla="*/ 0 h 260"/>
                <a:gd name="T2" fmla="*/ 2147483646 w 244"/>
                <a:gd name="T3" fmla="*/ 2147483646 h 260"/>
                <a:gd name="T4" fmla="*/ 2147483646 w 244"/>
                <a:gd name="T5" fmla="*/ 2147483646 h 260"/>
                <a:gd name="T6" fmla="*/ 2147483646 w 244"/>
                <a:gd name="T7" fmla="*/ 2147483646 h 260"/>
                <a:gd name="T8" fmla="*/ 2147483646 w 244"/>
                <a:gd name="T9" fmla="*/ 2147483646 h 260"/>
                <a:gd name="T10" fmla="*/ 2147483646 w 244"/>
                <a:gd name="T11" fmla="*/ 2147483646 h 260"/>
                <a:gd name="T12" fmla="*/ 0 w 244"/>
                <a:gd name="T13" fmla="*/ 2147483646 h 260"/>
                <a:gd name="T14" fmla="*/ 0 w 244"/>
                <a:gd name="T15" fmla="*/ 0 h 260"/>
                <a:gd name="T16" fmla="*/ 0 w 244"/>
                <a:gd name="T17" fmla="*/ 0 h 260"/>
                <a:gd name="T18" fmla="*/ 0 w 244"/>
                <a:gd name="T19" fmla="*/ 0 h 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4" h="260">
                  <a:moveTo>
                    <a:pt x="0" y="0"/>
                  </a:moveTo>
                  <a:lnTo>
                    <a:pt x="242" y="2"/>
                  </a:lnTo>
                  <a:lnTo>
                    <a:pt x="242" y="10"/>
                  </a:lnTo>
                  <a:lnTo>
                    <a:pt x="244" y="260"/>
                  </a:lnTo>
                  <a:lnTo>
                    <a:pt x="226" y="260"/>
                  </a:lnTo>
                  <a:lnTo>
                    <a:pt x="2" y="256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86"/>
            <p:cNvSpPr>
              <a:spLocks/>
            </p:cNvSpPr>
            <p:nvPr/>
          </p:nvSpPr>
          <p:spPr bwMode="auto">
            <a:xfrm>
              <a:off x="4817478" y="5818005"/>
              <a:ext cx="609337" cy="394819"/>
            </a:xfrm>
            <a:custGeom>
              <a:avLst/>
              <a:gdLst>
                <a:gd name="T0" fmla="*/ 0 w 304"/>
                <a:gd name="T1" fmla="*/ 0 h 224"/>
                <a:gd name="T2" fmla="*/ 2147483646 w 304"/>
                <a:gd name="T3" fmla="*/ 0 h 224"/>
                <a:gd name="T4" fmla="*/ 2147483646 w 304"/>
                <a:gd name="T5" fmla="*/ 2147483646 h 224"/>
                <a:gd name="T6" fmla="*/ 2147483646 w 304"/>
                <a:gd name="T7" fmla="*/ 2147483646 h 224"/>
                <a:gd name="T8" fmla="*/ 2147483646 w 304"/>
                <a:gd name="T9" fmla="*/ 2147483646 h 224"/>
                <a:gd name="T10" fmla="*/ 0 w 304"/>
                <a:gd name="T11" fmla="*/ 2147483646 h 224"/>
                <a:gd name="T12" fmla="*/ 0 w 304"/>
                <a:gd name="T13" fmla="*/ 0 h 224"/>
                <a:gd name="T14" fmla="*/ 0 w 304"/>
                <a:gd name="T15" fmla="*/ 0 h 224"/>
                <a:gd name="T16" fmla="*/ 0 w 304"/>
                <a:gd name="T17" fmla="*/ 0 h 2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4" h="224">
                  <a:moveTo>
                    <a:pt x="0" y="0"/>
                  </a:moveTo>
                  <a:lnTo>
                    <a:pt x="302" y="0"/>
                  </a:lnTo>
                  <a:lnTo>
                    <a:pt x="304" y="224"/>
                  </a:lnTo>
                  <a:lnTo>
                    <a:pt x="258" y="224"/>
                  </a:lnTo>
                  <a:lnTo>
                    <a:pt x="182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87"/>
            <p:cNvSpPr>
              <a:spLocks/>
            </p:cNvSpPr>
            <p:nvPr/>
          </p:nvSpPr>
          <p:spPr bwMode="auto">
            <a:xfrm>
              <a:off x="6056196" y="3434988"/>
              <a:ext cx="641408" cy="560503"/>
            </a:xfrm>
            <a:custGeom>
              <a:avLst/>
              <a:gdLst>
                <a:gd name="T0" fmla="*/ 2147483646 w 320"/>
                <a:gd name="T1" fmla="*/ 2147483646 h 318"/>
                <a:gd name="T2" fmla="*/ 2147483646 w 320"/>
                <a:gd name="T3" fmla="*/ 2147483646 h 318"/>
                <a:gd name="T4" fmla="*/ 2147483646 w 320"/>
                <a:gd name="T5" fmla="*/ 2147483646 h 318"/>
                <a:gd name="T6" fmla="*/ 2147483646 w 320"/>
                <a:gd name="T7" fmla="*/ 2147483646 h 318"/>
                <a:gd name="T8" fmla="*/ 0 w 320"/>
                <a:gd name="T9" fmla="*/ 2147483646 h 318"/>
                <a:gd name="T10" fmla="*/ 2147483646 w 320"/>
                <a:gd name="T11" fmla="*/ 0 h 318"/>
                <a:gd name="T12" fmla="*/ 2147483646 w 320"/>
                <a:gd name="T13" fmla="*/ 2147483646 h 318"/>
                <a:gd name="T14" fmla="*/ 2147483646 w 320"/>
                <a:gd name="T15" fmla="*/ 2147483646 h 318"/>
                <a:gd name="T16" fmla="*/ 2147483646 w 320"/>
                <a:gd name="T17" fmla="*/ 2147483646 h 318"/>
                <a:gd name="T18" fmla="*/ 2147483646 w 320"/>
                <a:gd name="T19" fmla="*/ 2147483646 h 3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20" h="318">
                  <a:moveTo>
                    <a:pt x="318" y="66"/>
                  </a:moveTo>
                  <a:lnTo>
                    <a:pt x="250" y="66"/>
                  </a:lnTo>
                  <a:lnTo>
                    <a:pt x="248" y="318"/>
                  </a:lnTo>
                  <a:lnTo>
                    <a:pt x="174" y="318"/>
                  </a:lnTo>
                  <a:lnTo>
                    <a:pt x="0" y="318"/>
                  </a:lnTo>
                  <a:lnTo>
                    <a:pt x="2" y="0"/>
                  </a:lnTo>
                  <a:lnTo>
                    <a:pt x="320" y="2"/>
                  </a:lnTo>
                  <a:lnTo>
                    <a:pt x="318" y="66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88"/>
            <p:cNvSpPr>
              <a:spLocks/>
            </p:cNvSpPr>
            <p:nvPr/>
          </p:nvSpPr>
          <p:spPr bwMode="auto">
            <a:xfrm>
              <a:off x="5210340" y="2321033"/>
              <a:ext cx="641408" cy="556977"/>
            </a:xfrm>
            <a:custGeom>
              <a:avLst/>
              <a:gdLst>
                <a:gd name="T0" fmla="*/ 2147483646 w 320"/>
                <a:gd name="T1" fmla="*/ 2147483646 h 316"/>
                <a:gd name="T2" fmla="*/ 2147483646 w 320"/>
                <a:gd name="T3" fmla="*/ 2147483646 h 316"/>
                <a:gd name="T4" fmla="*/ 2147483646 w 320"/>
                <a:gd name="T5" fmla="*/ 2147483646 h 316"/>
                <a:gd name="T6" fmla="*/ 0 w 320"/>
                <a:gd name="T7" fmla="*/ 2147483646 h 316"/>
                <a:gd name="T8" fmla="*/ 2147483646 w 320"/>
                <a:gd name="T9" fmla="*/ 2147483646 h 316"/>
                <a:gd name="T10" fmla="*/ 2147483646 w 320"/>
                <a:gd name="T11" fmla="*/ 2147483646 h 316"/>
                <a:gd name="T12" fmla="*/ 2147483646 w 320"/>
                <a:gd name="T13" fmla="*/ 0 h 316"/>
                <a:gd name="T14" fmla="*/ 2147483646 w 320"/>
                <a:gd name="T15" fmla="*/ 0 h 316"/>
                <a:gd name="T16" fmla="*/ 2147483646 w 320"/>
                <a:gd name="T17" fmla="*/ 2147483646 h 316"/>
                <a:gd name="T18" fmla="*/ 2147483646 w 320"/>
                <a:gd name="T19" fmla="*/ 2147483646 h 316"/>
                <a:gd name="T20" fmla="*/ 2147483646 w 320"/>
                <a:gd name="T21" fmla="*/ 2147483646 h 3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0" h="316">
                  <a:moveTo>
                    <a:pt x="320" y="64"/>
                  </a:moveTo>
                  <a:lnTo>
                    <a:pt x="320" y="316"/>
                  </a:lnTo>
                  <a:lnTo>
                    <a:pt x="2" y="314"/>
                  </a:lnTo>
                  <a:lnTo>
                    <a:pt x="0" y="176"/>
                  </a:lnTo>
                  <a:lnTo>
                    <a:pt x="2" y="126"/>
                  </a:lnTo>
                  <a:lnTo>
                    <a:pt x="2" y="2"/>
                  </a:lnTo>
                  <a:lnTo>
                    <a:pt x="24" y="0"/>
                  </a:lnTo>
                  <a:lnTo>
                    <a:pt x="318" y="0"/>
                  </a:lnTo>
                  <a:lnTo>
                    <a:pt x="320" y="64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389"/>
            <p:cNvSpPr>
              <a:spLocks/>
            </p:cNvSpPr>
            <p:nvPr/>
          </p:nvSpPr>
          <p:spPr bwMode="auto">
            <a:xfrm>
              <a:off x="5851747" y="2430313"/>
              <a:ext cx="809777" cy="564028"/>
            </a:xfrm>
            <a:custGeom>
              <a:avLst/>
              <a:gdLst>
                <a:gd name="T0" fmla="*/ 0 w 404"/>
                <a:gd name="T1" fmla="*/ 2147483646 h 320"/>
                <a:gd name="T2" fmla="*/ 2147483646 w 404"/>
                <a:gd name="T3" fmla="*/ 0 h 320"/>
                <a:gd name="T4" fmla="*/ 2147483646 w 404"/>
                <a:gd name="T5" fmla="*/ 2147483646 h 320"/>
                <a:gd name="T6" fmla="*/ 2147483646 w 404"/>
                <a:gd name="T7" fmla="*/ 2147483646 h 320"/>
                <a:gd name="T8" fmla="*/ 2147483646 w 404"/>
                <a:gd name="T9" fmla="*/ 2147483646 h 320"/>
                <a:gd name="T10" fmla="*/ 2147483646 w 404"/>
                <a:gd name="T11" fmla="*/ 2147483646 h 320"/>
                <a:gd name="T12" fmla="*/ 2147483646 w 404"/>
                <a:gd name="T13" fmla="*/ 2147483646 h 320"/>
                <a:gd name="T14" fmla="*/ 2147483646 w 404"/>
                <a:gd name="T15" fmla="*/ 2147483646 h 320"/>
                <a:gd name="T16" fmla="*/ 2147483646 w 404"/>
                <a:gd name="T17" fmla="*/ 2147483646 h 320"/>
                <a:gd name="T18" fmla="*/ 2147483646 w 404"/>
                <a:gd name="T19" fmla="*/ 2147483646 h 320"/>
                <a:gd name="T20" fmla="*/ 2147483646 w 404"/>
                <a:gd name="T21" fmla="*/ 2147483646 h 320"/>
                <a:gd name="T22" fmla="*/ 2147483646 w 404"/>
                <a:gd name="T23" fmla="*/ 2147483646 h 320"/>
                <a:gd name="T24" fmla="*/ 2147483646 w 404"/>
                <a:gd name="T25" fmla="*/ 2147483646 h 320"/>
                <a:gd name="T26" fmla="*/ 0 w 404"/>
                <a:gd name="T27" fmla="*/ 2147483646 h 320"/>
                <a:gd name="T28" fmla="*/ 0 w 404"/>
                <a:gd name="T29" fmla="*/ 2147483646 h 320"/>
                <a:gd name="T30" fmla="*/ 0 w 404"/>
                <a:gd name="T31" fmla="*/ 2147483646 h 320"/>
                <a:gd name="T32" fmla="*/ 0 w 404"/>
                <a:gd name="T33" fmla="*/ 2147483646 h 3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4" h="320">
                  <a:moveTo>
                    <a:pt x="0" y="2"/>
                  </a:moveTo>
                  <a:lnTo>
                    <a:pt x="42" y="0"/>
                  </a:lnTo>
                  <a:lnTo>
                    <a:pt x="194" y="4"/>
                  </a:lnTo>
                  <a:lnTo>
                    <a:pt x="256" y="4"/>
                  </a:lnTo>
                  <a:lnTo>
                    <a:pt x="256" y="66"/>
                  </a:lnTo>
                  <a:lnTo>
                    <a:pt x="384" y="66"/>
                  </a:lnTo>
                  <a:lnTo>
                    <a:pt x="384" y="192"/>
                  </a:lnTo>
                  <a:lnTo>
                    <a:pt x="404" y="192"/>
                  </a:lnTo>
                  <a:lnTo>
                    <a:pt x="404" y="254"/>
                  </a:lnTo>
                  <a:lnTo>
                    <a:pt x="226" y="254"/>
                  </a:lnTo>
                  <a:lnTo>
                    <a:pt x="226" y="320"/>
                  </a:lnTo>
                  <a:lnTo>
                    <a:pt x="104" y="320"/>
                  </a:lnTo>
                  <a:lnTo>
                    <a:pt x="102" y="254"/>
                  </a:lnTo>
                  <a:lnTo>
                    <a:pt x="0" y="25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390"/>
            <p:cNvSpPr>
              <a:spLocks/>
            </p:cNvSpPr>
            <p:nvPr/>
          </p:nvSpPr>
          <p:spPr bwMode="auto">
            <a:xfrm>
              <a:off x="4929724" y="2874485"/>
              <a:ext cx="1130481" cy="560503"/>
            </a:xfrm>
            <a:custGeom>
              <a:avLst/>
              <a:gdLst>
                <a:gd name="T0" fmla="*/ 2147483646 w 564"/>
                <a:gd name="T1" fmla="*/ 0 h 318"/>
                <a:gd name="T2" fmla="*/ 2147483646 w 564"/>
                <a:gd name="T3" fmla="*/ 2147483646 h 318"/>
                <a:gd name="T4" fmla="*/ 2147483646 w 564"/>
                <a:gd name="T5" fmla="*/ 2147483646 h 318"/>
                <a:gd name="T6" fmla="*/ 2147483646 w 564"/>
                <a:gd name="T7" fmla="*/ 2147483646 h 318"/>
                <a:gd name="T8" fmla="*/ 2147483646 w 564"/>
                <a:gd name="T9" fmla="*/ 2147483646 h 318"/>
                <a:gd name="T10" fmla="*/ 2147483646 w 564"/>
                <a:gd name="T11" fmla="*/ 2147483646 h 318"/>
                <a:gd name="T12" fmla="*/ 2147483646 w 564"/>
                <a:gd name="T13" fmla="*/ 2147483646 h 318"/>
                <a:gd name="T14" fmla="*/ 2147483646 w 564"/>
                <a:gd name="T15" fmla="*/ 2147483646 h 318"/>
                <a:gd name="T16" fmla="*/ 0 w 564"/>
                <a:gd name="T17" fmla="*/ 2147483646 h 318"/>
                <a:gd name="T18" fmla="*/ 2147483646 w 564"/>
                <a:gd name="T19" fmla="*/ 2147483646 h 318"/>
                <a:gd name="T20" fmla="*/ 2147483646 w 564"/>
                <a:gd name="T21" fmla="*/ 2147483646 h 318"/>
                <a:gd name="T22" fmla="*/ 2147483646 w 564"/>
                <a:gd name="T23" fmla="*/ 0 h 318"/>
                <a:gd name="T24" fmla="*/ 2147483646 w 564"/>
                <a:gd name="T25" fmla="*/ 0 h 318"/>
                <a:gd name="T26" fmla="*/ 2147483646 w 564"/>
                <a:gd name="T27" fmla="*/ 0 h 318"/>
                <a:gd name="T28" fmla="*/ 2147483646 w 564"/>
                <a:gd name="T29" fmla="*/ 0 h 3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64" h="318">
                  <a:moveTo>
                    <a:pt x="142" y="0"/>
                  </a:moveTo>
                  <a:lnTo>
                    <a:pt x="460" y="2"/>
                  </a:lnTo>
                  <a:lnTo>
                    <a:pt x="562" y="2"/>
                  </a:lnTo>
                  <a:lnTo>
                    <a:pt x="564" y="68"/>
                  </a:lnTo>
                  <a:lnTo>
                    <a:pt x="564" y="318"/>
                  </a:lnTo>
                  <a:lnTo>
                    <a:pt x="500" y="318"/>
                  </a:lnTo>
                  <a:lnTo>
                    <a:pt x="422" y="316"/>
                  </a:lnTo>
                  <a:lnTo>
                    <a:pt x="244" y="316"/>
                  </a:lnTo>
                  <a:lnTo>
                    <a:pt x="0" y="316"/>
                  </a:lnTo>
                  <a:lnTo>
                    <a:pt x="2" y="64"/>
                  </a:lnTo>
                  <a:lnTo>
                    <a:pt x="64" y="64"/>
                  </a:lnTo>
                  <a:lnTo>
                    <a:pt x="64" y="0"/>
                  </a:lnTo>
                  <a:lnTo>
                    <a:pt x="142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391"/>
            <p:cNvSpPr>
              <a:spLocks/>
            </p:cNvSpPr>
            <p:nvPr/>
          </p:nvSpPr>
          <p:spPr bwMode="auto">
            <a:xfrm>
              <a:off x="5418797" y="3431463"/>
              <a:ext cx="641408" cy="564028"/>
            </a:xfrm>
            <a:custGeom>
              <a:avLst/>
              <a:gdLst>
                <a:gd name="T0" fmla="*/ 0 w 320"/>
                <a:gd name="T1" fmla="*/ 0 h 320"/>
                <a:gd name="T2" fmla="*/ 2147483646 w 320"/>
                <a:gd name="T3" fmla="*/ 0 h 320"/>
                <a:gd name="T4" fmla="*/ 2147483646 w 320"/>
                <a:gd name="T5" fmla="*/ 2147483646 h 320"/>
                <a:gd name="T6" fmla="*/ 2147483646 w 320"/>
                <a:gd name="T7" fmla="*/ 2147483646 h 320"/>
                <a:gd name="T8" fmla="*/ 2147483646 w 320"/>
                <a:gd name="T9" fmla="*/ 2147483646 h 320"/>
                <a:gd name="T10" fmla="*/ 2147483646 w 320"/>
                <a:gd name="T11" fmla="*/ 2147483646 h 320"/>
                <a:gd name="T12" fmla="*/ 2147483646 w 320"/>
                <a:gd name="T13" fmla="*/ 2147483646 h 320"/>
                <a:gd name="T14" fmla="*/ 2147483646 w 320"/>
                <a:gd name="T15" fmla="*/ 2147483646 h 320"/>
                <a:gd name="T16" fmla="*/ 0 w 320"/>
                <a:gd name="T17" fmla="*/ 2147483646 h 320"/>
                <a:gd name="T18" fmla="*/ 0 w 320"/>
                <a:gd name="T19" fmla="*/ 0 h 320"/>
                <a:gd name="T20" fmla="*/ 0 w 320"/>
                <a:gd name="T21" fmla="*/ 0 h 320"/>
                <a:gd name="T22" fmla="*/ 0 w 320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0" h="320">
                  <a:moveTo>
                    <a:pt x="0" y="0"/>
                  </a:moveTo>
                  <a:lnTo>
                    <a:pt x="178" y="0"/>
                  </a:lnTo>
                  <a:lnTo>
                    <a:pt x="256" y="2"/>
                  </a:lnTo>
                  <a:lnTo>
                    <a:pt x="320" y="2"/>
                  </a:lnTo>
                  <a:lnTo>
                    <a:pt x="318" y="320"/>
                  </a:lnTo>
                  <a:lnTo>
                    <a:pt x="126" y="318"/>
                  </a:lnTo>
                  <a:lnTo>
                    <a:pt x="60" y="316"/>
                  </a:lnTo>
                  <a:lnTo>
                    <a:pt x="60" y="126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392"/>
            <p:cNvSpPr>
              <a:spLocks/>
            </p:cNvSpPr>
            <p:nvPr/>
          </p:nvSpPr>
          <p:spPr bwMode="auto">
            <a:xfrm>
              <a:off x="5907871" y="5775703"/>
              <a:ext cx="609337" cy="454747"/>
            </a:xfrm>
            <a:custGeom>
              <a:avLst/>
              <a:gdLst>
                <a:gd name="T0" fmla="*/ 0 w 304"/>
                <a:gd name="T1" fmla="*/ 2147483646 h 258"/>
                <a:gd name="T2" fmla="*/ 2147483646 w 304"/>
                <a:gd name="T3" fmla="*/ 0 h 258"/>
                <a:gd name="T4" fmla="*/ 2147483646 w 304"/>
                <a:gd name="T5" fmla="*/ 2147483646 h 258"/>
                <a:gd name="T6" fmla="*/ 2147483646 w 304"/>
                <a:gd name="T7" fmla="*/ 2147483646 h 258"/>
                <a:gd name="T8" fmla="*/ 2147483646 w 304"/>
                <a:gd name="T9" fmla="*/ 2147483646 h 258"/>
                <a:gd name="T10" fmla="*/ 2147483646 w 304"/>
                <a:gd name="T11" fmla="*/ 2147483646 h 258"/>
                <a:gd name="T12" fmla="*/ 0 w 304"/>
                <a:gd name="T13" fmla="*/ 2147483646 h 258"/>
                <a:gd name="T14" fmla="*/ 0 w 304"/>
                <a:gd name="T15" fmla="*/ 2147483646 h 258"/>
                <a:gd name="T16" fmla="*/ 0 w 304"/>
                <a:gd name="T17" fmla="*/ 2147483646 h 2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4" h="258">
                  <a:moveTo>
                    <a:pt x="0" y="2"/>
                  </a:moveTo>
                  <a:lnTo>
                    <a:pt x="182" y="0"/>
                  </a:lnTo>
                  <a:lnTo>
                    <a:pt x="304" y="2"/>
                  </a:lnTo>
                  <a:lnTo>
                    <a:pt x="304" y="258"/>
                  </a:lnTo>
                  <a:lnTo>
                    <a:pt x="220" y="256"/>
                  </a:lnTo>
                  <a:lnTo>
                    <a:pt x="2" y="252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393"/>
            <p:cNvSpPr>
              <a:spLocks/>
            </p:cNvSpPr>
            <p:nvPr/>
          </p:nvSpPr>
          <p:spPr bwMode="auto">
            <a:xfrm>
              <a:off x="6036152" y="4326857"/>
              <a:ext cx="368809" cy="447697"/>
            </a:xfrm>
            <a:custGeom>
              <a:avLst/>
              <a:gdLst>
                <a:gd name="T0" fmla="*/ 2147483646 w 184"/>
                <a:gd name="T1" fmla="*/ 0 h 254"/>
                <a:gd name="T2" fmla="*/ 2147483646 w 184"/>
                <a:gd name="T3" fmla="*/ 0 h 254"/>
                <a:gd name="T4" fmla="*/ 2147483646 w 184"/>
                <a:gd name="T5" fmla="*/ 2147483646 h 254"/>
                <a:gd name="T6" fmla="*/ 2147483646 w 184"/>
                <a:gd name="T7" fmla="*/ 2147483646 h 254"/>
                <a:gd name="T8" fmla="*/ 2147483646 w 184"/>
                <a:gd name="T9" fmla="*/ 2147483646 h 254"/>
                <a:gd name="T10" fmla="*/ 2147483646 w 184"/>
                <a:gd name="T11" fmla="*/ 2147483646 h 254"/>
                <a:gd name="T12" fmla="*/ 2147483646 w 184"/>
                <a:gd name="T13" fmla="*/ 2147483646 h 254"/>
                <a:gd name="T14" fmla="*/ 0 w 184"/>
                <a:gd name="T15" fmla="*/ 2147483646 h 254"/>
                <a:gd name="T16" fmla="*/ 0 w 184"/>
                <a:gd name="T17" fmla="*/ 2147483646 h 254"/>
                <a:gd name="T18" fmla="*/ 2147483646 w 184"/>
                <a:gd name="T19" fmla="*/ 2147483646 h 254"/>
                <a:gd name="T20" fmla="*/ 2147483646 w 184"/>
                <a:gd name="T21" fmla="*/ 2147483646 h 254"/>
                <a:gd name="T22" fmla="*/ 2147483646 w 184"/>
                <a:gd name="T23" fmla="*/ 2147483646 h 254"/>
                <a:gd name="T24" fmla="*/ 2147483646 w 184"/>
                <a:gd name="T25" fmla="*/ 2147483646 h 254"/>
                <a:gd name="T26" fmla="*/ 2147483646 w 184"/>
                <a:gd name="T27" fmla="*/ 2147483646 h 254"/>
                <a:gd name="T28" fmla="*/ 2147483646 w 184"/>
                <a:gd name="T29" fmla="*/ 2147483646 h 254"/>
                <a:gd name="T30" fmla="*/ 2147483646 w 184"/>
                <a:gd name="T31" fmla="*/ 2147483646 h 254"/>
                <a:gd name="T32" fmla="*/ 2147483646 w 184"/>
                <a:gd name="T33" fmla="*/ 2147483646 h 254"/>
                <a:gd name="T34" fmla="*/ 2147483646 w 184"/>
                <a:gd name="T35" fmla="*/ 2147483646 h 254"/>
                <a:gd name="T36" fmla="*/ 2147483646 w 184"/>
                <a:gd name="T37" fmla="*/ 2147483646 h 254"/>
                <a:gd name="T38" fmla="*/ 2147483646 w 184"/>
                <a:gd name="T39" fmla="*/ 2147483646 h 254"/>
                <a:gd name="T40" fmla="*/ 2147483646 w 184"/>
                <a:gd name="T41" fmla="*/ 2147483646 h 254"/>
                <a:gd name="T42" fmla="*/ 2147483646 w 184"/>
                <a:gd name="T43" fmla="*/ 2147483646 h 254"/>
                <a:gd name="T44" fmla="*/ 2147483646 w 184"/>
                <a:gd name="T45" fmla="*/ 0 h 254"/>
                <a:gd name="T46" fmla="*/ 2147483646 w 184"/>
                <a:gd name="T47" fmla="*/ 0 h 254"/>
                <a:gd name="T48" fmla="*/ 2147483646 w 184"/>
                <a:gd name="T49" fmla="*/ 0 h 2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84" h="254">
                  <a:moveTo>
                    <a:pt x="40" y="0"/>
                  </a:moveTo>
                  <a:lnTo>
                    <a:pt x="184" y="0"/>
                  </a:lnTo>
                  <a:lnTo>
                    <a:pt x="184" y="62"/>
                  </a:lnTo>
                  <a:lnTo>
                    <a:pt x="184" y="254"/>
                  </a:lnTo>
                  <a:lnTo>
                    <a:pt x="122" y="254"/>
                  </a:lnTo>
                  <a:lnTo>
                    <a:pt x="60" y="254"/>
                  </a:lnTo>
                  <a:lnTo>
                    <a:pt x="60" y="246"/>
                  </a:lnTo>
                  <a:lnTo>
                    <a:pt x="0" y="246"/>
                  </a:lnTo>
                  <a:lnTo>
                    <a:pt x="0" y="158"/>
                  </a:lnTo>
                  <a:lnTo>
                    <a:pt x="8" y="156"/>
                  </a:lnTo>
                  <a:lnTo>
                    <a:pt x="12" y="158"/>
                  </a:lnTo>
                  <a:lnTo>
                    <a:pt x="40" y="158"/>
                  </a:lnTo>
                  <a:lnTo>
                    <a:pt x="40" y="126"/>
                  </a:lnTo>
                  <a:lnTo>
                    <a:pt x="36" y="126"/>
                  </a:lnTo>
                  <a:lnTo>
                    <a:pt x="32" y="130"/>
                  </a:lnTo>
                  <a:lnTo>
                    <a:pt x="28" y="130"/>
                  </a:lnTo>
                  <a:lnTo>
                    <a:pt x="26" y="128"/>
                  </a:lnTo>
                  <a:lnTo>
                    <a:pt x="24" y="124"/>
                  </a:lnTo>
                  <a:lnTo>
                    <a:pt x="26" y="122"/>
                  </a:lnTo>
                  <a:lnTo>
                    <a:pt x="24" y="118"/>
                  </a:lnTo>
                  <a:lnTo>
                    <a:pt x="24" y="76"/>
                  </a:lnTo>
                  <a:lnTo>
                    <a:pt x="40" y="7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394"/>
            <p:cNvSpPr>
              <a:spLocks/>
            </p:cNvSpPr>
            <p:nvPr/>
          </p:nvSpPr>
          <p:spPr bwMode="auto">
            <a:xfrm>
              <a:off x="6276680" y="4774554"/>
              <a:ext cx="629381" cy="556977"/>
            </a:xfrm>
            <a:custGeom>
              <a:avLst/>
              <a:gdLst>
                <a:gd name="T0" fmla="*/ 2147483646 w 314"/>
                <a:gd name="T1" fmla="*/ 0 h 316"/>
                <a:gd name="T2" fmla="*/ 2147483646 w 314"/>
                <a:gd name="T3" fmla="*/ 2147483646 h 316"/>
                <a:gd name="T4" fmla="*/ 2147483646 w 314"/>
                <a:gd name="T5" fmla="*/ 2147483646 h 316"/>
                <a:gd name="T6" fmla="*/ 2147483646 w 314"/>
                <a:gd name="T7" fmla="*/ 2147483646 h 316"/>
                <a:gd name="T8" fmla="*/ 2147483646 w 314"/>
                <a:gd name="T9" fmla="*/ 2147483646 h 316"/>
                <a:gd name="T10" fmla="*/ 2147483646 w 314"/>
                <a:gd name="T11" fmla="*/ 2147483646 h 316"/>
                <a:gd name="T12" fmla="*/ 2147483646 w 314"/>
                <a:gd name="T13" fmla="*/ 2147483646 h 316"/>
                <a:gd name="T14" fmla="*/ 0 w 314"/>
                <a:gd name="T15" fmla="*/ 2147483646 h 316"/>
                <a:gd name="T16" fmla="*/ 0 w 314"/>
                <a:gd name="T17" fmla="*/ 2147483646 h 316"/>
                <a:gd name="T18" fmla="*/ 0 w 314"/>
                <a:gd name="T19" fmla="*/ 2147483646 h 316"/>
                <a:gd name="T20" fmla="*/ 2147483646 w 314"/>
                <a:gd name="T21" fmla="*/ 2147483646 h 316"/>
                <a:gd name="T22" fmla="*/ 2147483646 w 314"/>
                <a:gd name="T23" fmla="*/ 2147483646 h 316"/>
                <a:gd name="T24" fmla="*/ 2147483646 w 314"/>
                <a:gd name="T25" fmla="*/ 0 h 316"/>
                <a:gd name="T26" fmla="*/ 2147483646 w 314"/>
                <a:gd name="T27" fmla="*/ 0 h 316"/>
                <a:gd name="T28" fmla="*/ 2147483646 w 314"/>
                <a:gd name="T29" fmla="*/ 0 h 316"/>
                <a:gd name="T30" fmla="*/ 2147483646 w 314"/>
                <a:gd name="T31" fmla="*/ 0 h 3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4" h="316">
                  <a:moveTo>
                    <a:pt x="64" y="0"/>
                  </a:moveTo>
                  <a:lnTo>
                    <a:pt x="314" y="2"/>
                  </a:lnTo>
                  <a:lnTo>
                    <a:pt x="314" y="64"/>
                  </a:lnTo>
                  <a:lnTo>
                    <a:pt x="314" y="190"/>
                  </a:lnTo>
                  <a:lnTo>
                    <a:pt x="304" y="190"/>
                  </a:lnTo>
                  <a:lnTo>
                    <a:pt x="304" y="316"/>
                  </a:lnTo>
                  <a:lnTo>
                    <a:pt x="244" y="314"/>
                  </a:lnTo>
                  <a:lnTo>
                    <a:pt x="0" y="314"/>
                  </a:lnTo>
                  <a:lnTo>
                    <a:pt x="0" y="250"/>
                  </a:lnTo>
                  <a:lnTo>
                    <a:pt x="0" y="188"/>
                  </a:lnTo>
                  <a:lnTo>
                    <a:pt x="4" y="188"/>
                  </a:lnTo>
                  <a:lnTo>
                    <a:pt x="4" y="186"/>
                  </a:lnTo>
                  <a:lnTo>
                    <a:pt x="2" y="0"/>
                  </a:lnTo>
                  <a:lnTo>
                    <a:pt x="64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95"/>
            <p:cNvSpPr>
              <a:spLocks/>
            </p:cNvSpPr>
            <p:nvPr/>
          </p:nvSpPr>
          <p:spPr bwMode="auto">
            <a:xfrm>
              <a:off x="6272671" y="5328006"/>
              <a:ext cx="493082" cy="451222"/>
            </a:xfrm>
            <a:custGeom>
              <a:avLst/>
              <a:gdLst>
                <a:gd name="T0" fmla="*/ 2147483646 w 246"/>
                <a:gd name="T1" fmla="*/ 0 h 256"/>
                <a:gd name="T2" fmla="*/ 2147483646 w 246"/>
                <a:gd name="T3" fmla="*/ 2147483646 h 256"/>
                <a:gd name="T4" fmla="*/ 2147483646 w 246"/>
                <a:gd name="T5" fmla="*/ 2147483646 h 256"/>
                <a:gd name="T6" fmla="*/ 2147483646 w 246"/>
                <a:gd name="T7" fmla="*/ 2147483646 h 256"/>
                <a:gd name="T8" fmla="*/ 0 w 246"/>
                <a:gd name="T9" fmla="*/ 2147483646 h 256"/>
                <a:gd name="T10" fmla="*/ 2147483646 w 246"/>
                <a:gd name="T11" fmla="*/ 2147483646 h 256"/>
                <a:gd name="T12" fmla="*/ 2147483646 w 246"/>
                <a:gd name="T13" fmla="*/ 0 h 256"/>
                <a:gd name="T14" fmla="*/ 2147483646 w 246"/>
                <a:gd name="T15" fmla="*/ 0 h 256"/>
                <a:gd name="T16" fmla="*/ 2147483646 w 246"/>
                <a:gd name="T17" fmla="*/ 0 h 256"/>
                <a:gd name="T18" fmla="*/ 2147483646 w 246"/>
                <a:gd name="T19" fmla="*/ 0 h 2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6" h="256">
                  <a:moveTo>
                    <a:pt x="246" y="0"/>
                  </a:moveTo>
                  <a:lnTo>
                    <a:pt x="244" y="138"/>
                  </a:lnTo>
                  <a:lnTo>
                    <a:pt x="244" y="256"/>
                  </a:lnTo>
                  <a:lnTo>
                    <a:pt x="122" y="256"/>
                  </a:lnTo>
                  <a:lnTo>
                    <a:pt x="0" y="254"/>
                  </a:lnTo>
                  <a:lnTo>
                    <a:pt x="2" y="64"/>
                  </a:lnTo>
                  <a:lnTo>
                    <a:pt x="2" y="0"/>
                  </a:lnTo>
                  <a:lnTo>
                    <a:pt x="246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396"/>
            <p:cNvSpPr>
              <a:spLocks/>
            </p:cNvSpPr>
            <p:nvPr/>
          </p:nvSpPr>
          <p:spPr bwMode="auto">
            <a:xfrm>
              <a:off x="6761744" y="5328006"/>
              <a:ext cx="489073" cy="454747"/>
            </a:xfrm>
            <a:custGeom>
              <a:avLst/>
              <a:gdLst>
                <a:gd name="T0" fmla="*/ 2147483646 w 244"/>
                <a:gd name="T1" fmla="*/ 0 h 258"/>
                <a:gd name="T2" fmla="*/ 2147483646 w 244"/>
                <a:gd name="T3" fmla="*/ 2147483646 h 258"/>
                <a:gd name="T4" fmla="*/ 2147483646 w 244"/>
                <a:gd name="T5" fmla="*/ 2147483646 h 258"/>
                <a:gd name="T6" fmla="*/ 2147483646 w 244"/>
                <a:gd name="T7" fmla="*/ 2147483646 h 258"/>
                <a:gd name="T8" fmla="*/ 2147483646 w 244"/>
                <a:gd name="T9" fmla="*/ 2147483646 h 258"/>
                <a:gd name="T10" fmla="*/ 2147483646 w 244"/>
                <a:gd name="T11" fmla="*/ 2147483646 h 258"/>
                <a:gd name="T12" fmla="*/ 0 w 244"/>
                <a:gd name="T13" fmla="*/ 2147483646 h 258"/>
                <a:gd name="T14" fmla="*/ 0 w 244"/>
                <a:gd name="T15" fmla="*/ 2147483646 h 258"/>
                <a:gd name="T16" fmla="*/ 2147483646 w 244"/>
                <a:gd name="T17" fmla="*/ 0 h 258"/>
                <a:gd name="T18" fmla="*/ 2147483646 w 244"/>
                <a:gd name="T19" fmla="*/ 0 h 258"/>
                <a:gd name="T20" fmla="*/ 2147483646 w 244"/>
                <a:gd name="T21" fmla="*/ 0 h 2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4" h="258">
                  <a:moveTo>
                    <a:pt x="2" y="0"/>
                  </a:moveTo>
                  <a:lnTo>
                    <a:pt x="62" y="2"/>
                  </a:lnTo>
                  <a:lnTo>
                    <a:pt x="102" y="2"/>
                  </a:lnTo>
                  <a:lnTo>
                    <a:pt x="244" y="4"/>
                  </a:lnTo>
                  <a:lnTo>
                    <a:pt x="242" y="256"/>
                  </a:lnTo>
                  <a:lnTo>
                    <a:pt x="120" y="258"/>
                  </a:lnTo>
                  <a:lnTo>
                    <a:pt x="0" y="256"/>
                  </a:lnTo>
                  <a:lnTo>
                    <a:pt x="0" y="138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97"/>
            <p:cNvSpPr>
              <a:spLocks/>
            </p:cNvSpPr>
            <p:nvPr/>
          </p:nvSpPr>
          <p:spPr bwMode="auto">
            <a:xfrm>
              <a:off x="7246809" y="5335056"/>
              <a:ext cx="252554" cy="447697"/>
            </a:xfrm>
            <a:custGeom>
              <a:avLst/>
              <a:gdLst>
                <a:gd name="T0" fmla="*/ 2147483646 w 126"/>
                <a:gd name="T1" fmla="*/ 0 h 254"/>
                <a:gd name="T2" fmla="*/ 2147483646 w 126"/>
                <a:gd name="T3" fmla="*/ 2147483646 h 254"/>
                <a:gd name="T4" fmla="*/ 2147483646 w 126"/>
                <a:gd name="T5" fmla="*/ 2147483646 h 254"/>
                <a:gd name="T6" fmla="*/ 2147483646 w 126"/>
                <a:gd name="T7" fmla="*/ 2147483646 h 254"/>
                <a:gd name="T8" fmla="*/ 2147483646 w 126"/>
                <a:gd name="T9" fmla="*/ 2147483646 h 254"/>
                <a:gd name="T10" fmla="*/ 2147483646 w 126"/>
                <a:gd name="T11" fmla="*/ 2147483646 h 254"/>
                <a:gd name="T12" fmla="*/ 2147483646 w 126"/>
                <a:gd name="T13" fmla="*/ 2147483646 h 254"/>
                <a:gd name="T14" fmla="*/ 2147483646 w 126"/>
                <a:gd name="T15" fmla="*/ 2147483646 h 254"/>
                <a:gd name="T16" fmla="*/ 2147483646 w 126"/>
                <a:gd name="T17" fmla="*/ 2147483646 h 254"/>
                <a:gd name="T18" fmla="*/ 2147483646 w 126"/>
                <a:gd name="T19" fmla="*/ 2147483646 h 254"/>
                <a:gd name="T20" fmla="*/ 2147483646 w 126"/>
                <a:gd name="T21" fmla="*/ 2147483646 h 254"/>
                <a:gd name="T22" fmla="*/ 2147483646 w 126"/>
                <a:gd name="T23" fmla="*/ 2147483646 h 254"/>
                <a:gd name="T24" fmla="*/ 2147483646 w 126"/>
                <a:gd name="T25" fmla="*/ 2147483646 h 254"/>
                <a:gd name="T26" fmla="*/ 2147483646 w 126"/>
                <a:gd name="T27" fmla="*/ 2147483646 h 254"/>
                <a:gd name="T28" fmla="*/ 2147483646 w 126"/>
                <a:gd name="T29" fmla="*/ 2147483646 h 254"/>
                <a:gd name="T30" fmla="*/ 2147483646 w 126"/>
                <a:gd name="T31" fmla="*/ 2147483646 h 254"/>
                <a:gd name="T32" fmla="*/ 0 w 126"/>
                <a:gd name="T33" fmla="*/ 2147483646 h 254"/>
                <a:gd name="T34" fmla="*/ 2147483646 w 126"/>
                <a:gd name="T35" fmla="*/ 0 h 254"/>
                <a:gd name="T36" fmla="*/ 2147483646 w 126"/>
                <a:gd name="T37" fmla="*/ 0 h 254"/>
                <a:gd name="T38" fmla="*/ 2147483646 w 126"/>
                <a:gd name="T39" fmla="*/ 0 h 254"/>
                <a:gd name="T40" fmla="*/ 2147483646 w 126"/>
                <a:gd name="T41" fmla="*/ 0 h 2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6" h="254">
                  <a:moveTo>
                    <a:pt x="92" y="0"/>
                  </a:moveTo>
                  <a:lnTo>
                    <a:pt x="98" y="20"/>
                  </a:lnTo>
                  <a:lnTo>
                    <a:pt x="90" y="36"/>
                  </a:lnTo>
                  <a:lnTo>
                    <a:pt x="88" y="46"/>
                  </a:lnTo>
                  <a:lnTo>
                    <a:pt x="94" y="62"/>
                  </a:lnTo>
                  <a:lnTo>
                    <a:pt x="102" y="70"/>
                  </a:lnTo>
                  <a:lnTo>
                    <a:pt x="106" y="88"/>
                  </a:lnTo>
                  <a:lnTo>
                    <a:pt x="104" y="96"/>
                  </a:lnTo>
                  <a:lnTo>
                    <a:pt x="88" y="116"/>
                  </a:lnTo>
                  <a:lnTo>
                    <a:pt x="92" y="138"/>
                  </a:lnTo>
                  <a:lnTo>
                    <a:pt x="106" y="152"/>
                  </a:lnTo>
                  <a:lnTo>
                    <a:pt x="116" y="170"/>
                  </a:lnTo>
                  <a:lnTo>
                    <a:pt x="118" y="182"/>
                  </a:lnTo>
                  <a:lnTo>
                    <a:pt x="118" y="202"/>
                  </a:lnTo>
                  <a:lnTo>
                    <a:pt x="114" y="220"/>
                  </a:lnTo>
                  <a:lnTo>
                    <a:pt x="126" y="254"/>
                  </a:lnTo>
                  <a:lnTo>
                    <a:pt x="0" y="252"/>
                  </a:lnTo>
                  <a:lnTo>
                    <a:pt x="2" y="0"/>
                  </a:lnTo>
                  <a:lnTo>
                    <a:pt x="92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98"/>
            <p:cNvSpPr>
              <a:spLocks/>
            </p:cNvSpPr>
            <p:nvPr/>
          </p:nvSpPr>
          <p:spPr bwMode="auto">
            <a:xfrm>
              <a:off x="7002272" y="5779228"/>
              <a:ext cx="565240" cy="296115"/>
            </a:xfrm>
            <a:custGeom>
              <a:avLst/>
              <a:gdLst>
                <a:gd name="T0" fmla="*/ 2147483646 w 282"/>
                <a:gd name="T1" fmla="*/ 2147483646 h 168"/>
                <a:gd name="T2" fmla="*/ 2147483646 w 282"/>
                <a:gd name="T3" fmla="*/ 2147483646 h 168"/>
                <a:gd name="T4" fmla="*/ 2147483646 w 282"/>
                <a:gd name="T5" fmla="*/ 2147483646 h 168"/>
                <a:gd name="T6" fmla="*/ 2147483646 w 282"/>
                <a:gd name="T7" fmla="*/ 2147483646 h 168"/>
                <a:gd name="T8" fmla="*/ 2147483646 w 282"/>
                <a:gd name="T9" fmla="*/ 2147483646 h 168"/>
                <a:gd name="T10" fmla="*/ 2147483646 w 282"/>
                <a:gd name="T11" fmla="*/ 2147483646 h 168"/>
                <a:gd name="T12" fmla="*/ 2147483646 w 282"/>
                <a:gd name="T13" fmla="*/ 2147483646 h 168"/>
                <a:gd name="T14" fmla="*/ 2147483646 w 282"/>
                <a:gd name="T15" fmla="*/ 2147483646 h 168"/>
                <a:gd name="T16" fmla="*/ 2147483646 w 282"/>
                <a:gd name="T17" fmla="*/ 2147483646 h 168"/>
                <a:gd name="T18" fmla="*/ 2147483646 w 282"/>
                <a:gd name="T19" fmla="*/ 2147483646 h 168"/>
                <a:gd name="T20" fmla="*/ 2147483646 w 282"/>
                <a:gd name="T21" fmla="*/ 2147483646 h 168"/>
                <a:gd name="T22" fmla="*/ 2147483646 w 282"/>
                <a:gd name="T23" fmla="*/ 2147483646 h 168"/>
                <a:gd name="T24" fmla="*/ 2147483646 w 282"/>
                <a:gd name="T25" fmla="*/ 2147483646 h 168"/>
                <a:gd name="T26" fmla="*/ 0 w 282"/>
                <a:gd name="T27" fmla="*/ 2147483646 h 168"/>
                <a:gd name="T28" fmla="*/ 0 w 282"/>
                <a:gd name="T29" fmla="*/ 2147483646 h 168"/>
                <a:gd name="T30" fmla="*/ 2147483646 w 282"/>
                <a:gd name="T31" fmla="*/ 0 h 168"/>
                <a:gd name="T32" fmla="*/ 2147483646 w 282"/>
                <a:gd name="T33" fmla="*/ 2147483646 h 168"/>
                <a:gd name="T34" fmla="*/ 2147483646 w 282"/>
                <a:gd name="T35" fmla="*/ 2147483646 h 168"/>
                <a:gd name="T36" fmla="*/ 2147483646 w 282"/>
                <a:gd name="T37" fmla="*/ 2147483646 h 1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82" h="168">
                  <a:moveTo>
                    <a:pt x="248" y="2"/>
                  </a:moveTo>
                  <a:lnTo>
                    <a:pt x="250" y="8"/>
                  </a:lnTo>
                  <a:lnTo>
                    <a:pt x="264" y="28"/>
                  </a:lnTo>
                  <a:lnTo>
                    <a:pt x="278" y="40"/>
                  </a:lnTo>
                  <a:lnTo>
                    <a:pt x="282" y="46"/>
                  </a:lnTo>
                  <a:lnTo>
                    <a:pt x="274" y="54"/>
                  </a:lnTo>
                  <a:lnTo>
                    <a:pt x="272" y="64"/>
                  </a:lnTo>
                  <a:lnTo>
                    <a:pt x="270" y="70"/>
                  </a:lnTo>
                  <a:lnTo>
                    <a:pt x="272" y="86"/>
                  </a:lnTo>
                  <a:lnTo>
                    <a:pt x="268" y="104"/>
                  </a:lnTo>
                  <a:lnTo>
                    <a:pt x="258" y="126"/>
                  </a:lnTo>
                  <a:lnTo>
                    <a:pt x="60" y="126"/>
                  </a:lnTo>
                  <a:lnTo>
                    <a:pt x="60" y="168"/>
                  </a:lnTo>
                  <a:lnTo>
                    <a:pt x="0" y="168"/>
                  </a:lnTo>
                  <a:lnTo>
                    <a:pt x="0" y="2"/>
                  </a:lnTo>
                  <a:lnTo>
                    <a:pt x="122" y="0"/>
                  </a:lnTo>
                  <a:lnTo>
                    <a:pt x="248" y="2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99"/>
            <p:cNvSpPr>
              <a:spLocks/>
            </p:cNvSpPr>
            <p:nvPr/>
          </p:nvSpPr>
          <p:spPr bwMode="auto">
            <a:xfrm>
              <a:off x="6517208" y="5779228"/>
              <a:ext cx="489073" cy="451222"/>
            </a:xfrm>
            <a:custGeom>
              <a:avLst/>
              <a:gdLst>
                <a:gd name="T0" fmla="*/ 0 w 244"/>
                <a:gd name="T1" fmla="*/ 0 h 256"/>
                <a:gd name="T2" fmla="*/ 2147483646 w 244"/>
                <a:gd name="T3" fmla="*/ 0 h 256"/>
                <a:gd name="T4" fmla="*/ 2147483646 w 244"/>
                <a:gd name="T5" fmla="*/ 2147483646 h 256"/>
                <a:gd name="T6" fmla="*/ 2147483646 w 244"/>
                <a:gd name="T7" fmla="*/ 2147483646 h 256"/>
                <a:gd name="T8" fmla="*/ 2147483646 w 244"/>
                <a:gd name="T9" fmla="*/ 2147483646 h 256"/>
                <a:gd name="T10" fmla="*/ 2147483646 w 244"/>
                <a:gd name="T11" fmla="*/ 2147483646 h 256"/>
                <a:gd name="T12" fmla="*/ 0 w 244"/>
                <a:gd name="T13" fmla="*/ 2147483646 h 256"/>
                <a:gd name="T14" fmla="*/ 0 w 244"/>
                <a:gd name="T15" fmla="*/ 0 h 256"/>
                <a:gd name="T16" fmla="*/ 0 w 244"/>
                <a:gd name="T17" fmla="*/ 0 h 256"/>
                <a:gd name="T18" fmla="*/ 0 w 244"/>
                <a:gd name="T19" fmla="*/ 0 h 2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4" h="256">
                  <a:moveTo>
                    <a:pt x="0" y="0"/>
                  </a:moveTo>
                  <a:lnTo>
                    <a:pt x="122" y="0"/>
                  </a:lnTo>
                  <a:lnTo>
                    <a:pt x="242" y="2"/>
                  </a:lnTo>
                  <a:lnTo>
                    <a:pt x="242" y="168"/>
                  </a:lnTo>
                  <a:lnTo>
                    <a:pt x="244" y="254"/>
                  </a:lnTo>
                  <a:lnTo>
                    <a:pt x="38" y="254"/>
                  </a:lnTo>
                  <a:lnTo>
                    <a:pt x="0" y="25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400"/>
            <p:cNvSpPr>
              <a:spLocks/>
            </p:cNvSpPr>
            <p:nvPr/>
          </p:nvSpPr>
          <p:spPr bwMode="auto">
            <a:xfrm>
              <a:off x="7002272" y="6001314"/>
              <a:ext cx="521144" cy="229136"/>
            </a:xfrm>
            <a:custGeom>
              <a:avLst/>
              <a:gdLst>
                <a:gd name="T0" fmla="*/ 2147483646 w 260"/>
                <a:gd name="T1" fmla="*/ 0 h 130"/>
                <a:gd name="T2" fmla="*/ 2147483646 w 260"/>
                <a:gd name="T3" fmla="*/ 0 h 130"/>
                <a:gd name="T4" fmla="*/ 2147483646 w 260"/>
                <a:gd name="T5" fmla="*/ 2147483646 h 130"/>
                <a:gd name="T6" fmla="*/ 2147483646 w 260"/>
                <a:gd name="T7" fmla="*/ 2147483646 h 130"/>
                <a:gd name="T8" fmla="*/ 2147483646 w 260"/>
                <a:gd name="T9" fmla="*/ 2147483646 h 130"/>
                <a:gd name="T10" fmla="*/ 2147483646 w 260"/>
                <a:gd name="T11" fmla="*/ 2147483646 h 130"/>
                <a:gd name="T12" fmla="*/ 2147483646 w 260"/>
                <a:gd name="T13" fmla="*/ 2147483646 h 130"/>
                <a:gd name="T14" fmla="*/ 2147483646 w 260"/>
                <a:gd name="T15" fmla="*/ 2147483646 h 130"/>
                <a:gd name="T16" fmla="*/ 2147483646 w 260"/>
                <a:gd name="T17" fmla="*/ 2147483646 h 130"/>
                <a:gd name="T18" fmla="*/ 0 w 260"/>
                <a:gd name="T19" fmla="*/ 2147483646 h 130"/>
                <a:gd name="T20" fmla="*/ 2147483646 w 260"/>
                <a:gd name="T21" fmla="*/ 2147483646 h 130"/>
                <a:gd name="T22" fmla="*/ 2147483646 w 260"/>
                <a:gd name="T23" fmla="*/ 0 h 130"/>
                <a:gd name="T24" fmla="*/ 2147483646 w 260"/>
                <a:gd name="T25" fmla="*/ 0 h 130"/>
                <a:gd name="T26" fmla="*/ 2147483646 w 260"/>
                <a:gd name="T27" fmla="*/ 0 h 130"/>
                <a:gd name="T28" fmla="*/ 2147483646 w 260"/>
                <a:gd name="T29" fmla="*/ 0 h 1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0" h="130">
                  <a:moveTo>
                    <a:pt x="258" y="0"/>
                  </a:moveTo>
                  <a:lnTo>
                    <a:pt x="258" y="0"/>
                  </a:lnTo>
                  <a:lnTo>
                    <a:pt x="252" y="26"/>
                  </a:lnTo>
                  <a:lnTo>
                    <a:pt x="252" y="38"/>
                  </a:lnTo>
                  <a:lnTo>
                    <a:pt x="254" y="64"/>
                  </a:lnTo>
                  <a:lnTo>
                    <a:pt x="254" y="100"/>
                  </a:lnTo>
                  <a:lnTo>
                    <a:pt x="260" y="130"/>
                  </a:lnTo>
                  <a:lnTo>
                    <a:pt x="54" y="126"/>
                  </a:lnTo>
                  <a:lnTo>
                    <a:pt x="2" y="128"/>
                  </a:lnTo>
                  <a:lnTo>
                    <a:pt x="0" y="42"/>
                  </a:lnTo>
                  <a:lnTo>
                    <a:pt x="60" y="42"/>
                  </a:lnTo>
                  <a:lnTo>
                    <a:pt x="60" y="0"/>
                  </a:lnTo>
                  <a:lnTo>
                    <a:pt x="258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401"/>
            <p:cNvSpPr>
              <a:spLocks/>
            </p:cNvSpPr>
            <p:nvPr/>
          </p:nvSpPr>
          <p:spPr bwMode="auto">
            <a:xfrm>
              <a:off x="6404961" y="3995490"/>
              <a:ext cx="497091" cy="444172"/>
            </a:xfrm>
            <a:custGeom>
              <a:avLst/>
              <a:gdLst>
                <a:gd name="T0" fmla="*/ 2147483646 w 248"/>
                <a:gd name="T1" fmla="*/ 0 h 252"/>
                <a:gd name="T2" fmla="*/ 2147483646 w 248"/>
                <a:gd name="T3" fmla="*/ 2147483646 h 252"/>
                <a:gd name="T4" fmla="*/ 2147483646 w 248"/>
                <a:gd name="T5" fmla="*/ 2147483646 h 252"/>
                <a:gd name="T6" fmla="*/ 0 w 248"/>
                <a:gd name="T7" fmla="*/ 2147483646 h 252"/>
                <a:gd name="T8" fmla="*/ 0 w 248"/>
                <a:gd name="T9" fmla="*/ 2147483646 h 252"/>
                <a:gd name="T10" fmla="*/ 0 w 248"/>
                <a:gd name="T11" fmla="*/ 0 h 252"/>
                <a:gd name="T12" fmla="*/ 2147483646 w 248"/>
                <a:gd name="T13" fmla="*/ 0 h 252"/>
                <a:gd name="T14" fmla="*/ 2147483646 w 248"/>
                <a:gd name="T15" fmla="*/ 0 h 252"/>
                <a:gd name="T16" fmla="*/ 2147483646 w 248"/>
                <a:gd name="T17" fmla="*/ 0 h 252"/>
                <a:gd name="T18" fmla="*/ 2147483646 w 248"/>
                <a:gd name="T19" fmla="*/ 0 h 2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8" h="252">
                  <a:moveTo>
                    <a:pt x="248" y="0"/>
                  </a:moveTo>
                  <a:lnTo>
                    <a:pt x="248" y="220"/>
                  </a:lnTo>
                  <a:lnTo>
                    <a:pt x="248" y="252"/>
                  </a:lnTo>
                  <a:lnTo>
                    <a:pt x="0" y="250"/>
                  </a:lnTo>
                  <a:lnTo>
                    <a:pt x="0" y="188"/>
                  </a:lnTo>
                  <a:lnTo>
                    <a:pt x="0" y="0"/>
                  </a:lnTo>
                  <a:lnTo>
                    <a:pt x="74" y="0"/>
                  </a:lnTo>
                  <a:lnTo>
                    <a:pt x="248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402"/>
            <p:cNvSpPr>
              <a:spLocks/>
            </p:cNvSpPr>
            <p:nvPr/>
          </p:nvSpPr>
          <p:spPr bwMode="auto">
            <a:xfrm>
              <a:off x="6621436" y="2546644"/>
              <a:ext cx="946076" cy="898919"/>
            </a:xfrm>
            <a:custGeom>
              <a:avLst/>
              <a:gdLst>
                <a:gd name="T0" fmla="*/ 0 w 472"/>
                <a:gd name="T1" fmla="*/ 0 h 510"/>
                <a:gd name="T2" fmla="*/ 2147483646 w 472"/>
                <a:gd name="T3" fmla="*/ 2147483646 h 510"/>
                <a:gd name="T4" fmla="*/ 2147483646 w 472"/>
                <a:gd name="T5" fmla="*/ 2147483646 h 510"/>
                <a:gd name="T6" fmla="*/ 2147483646 w 472"/>
                <a:gd name="T7" fmla="*/ 2147483646 h 510"/>
                <a:gd name="T8" fmla="*/ 2147483646 w 472"/>
                <a:gd name="T9" fmla="*/ 2147483646 h 510"/>
                <a:gd name="T10" fmla="*/ 2147483646 w 472"/>
                <a:gd name="T11" fmla="*/ 2147483646 h 510"/>
                <a:gd name="T12" fmla="*/ 2147483646 w 472"/>
                <a:gd name="T13" fmla="*/ 2147483646 h 510"/>
                <a:gd name="T14" fmla="*/ 2147483646 w 472"/>
                <a:gd name="T15" fmla="*/ 2147483646 h 510"/>
                <a:gd name="T16" fmla="*/ 2147483646 w 472"/>
                <a:gd name="T17" fmla="*/ 2147483646 h 510"/>
                <a:gd name="T18" fmla="*/ 2147483646 w 472"/>
                <a:gd name="T19" fmla="*/ 2147483646 h 510"/>
                <a:gd name="T20" fmla="*/ 2147483646 w 472"/>
                <a:gd name="T21" fmla="*/ 2147483646 h 510"/>
                <a:gd name="T22" fmla="*/ 2147483646 w 472"/>
                <a:gd name="T23" fmla="*/ 2147483646 h 510"/>
                <a:gd name="T24" fmla="*/ 2147483646 w 472"/>
                <a:gd name="T25" fmla="*/ 2147483646 h 510"/>
                <a:gd name="T26" fmla="*/ 2147483646 w 472"/>
                <a:gd name="T27" fmla="*/ 2147483646 h 510"/>
                <a:gd name="T28" fmla="*/ 2147483646 w 472"/>
                <a:gd name="T29" fmla="*/ 2147483646 h 510"/>
                <a:gd name="T30" fmla="*/ 2147483646 w 472"/>
                <a:gd name="T31" fmla="*/ 2147483646 h 510"/>
                <a:gd name="T32" fmla="*/ 2147483646 w 472"/>
                <a:gd name="T33" fmla="*/ 2147483646 h 510"/>
                <a:gd name="T34" fmla="*/ 2147483646 w 472"/>
                <a:gd name="T35" fmla="*/ 2147483646 h 510"/>
                <a:gd name="T36" fmla="*/ 2147483646 w 472"/>
                <a:gd name="T37" fmla="*/ 2147483646 h 510"/>
                <a:gd name="T38" fmla="*/ 2147483646 w 472"/>
                <a:gd name="T39" fmla="*/ 2147483646 h 510"/>
                <a:gd name="T40" fmla="*/ 2147483646 w 472"/>
                <a:gd name="T41" fmla="*/ 2147483646 h 510"/>
                <a:gd name="T42" fmla="*/ 2147483646 w 472"/>
                <a:gd name="T43" fmla="*/ 2147483646 h 510"/>
                <a:gd name="T44" fmla="*/ 2147483646 w 472"/>
                <a:gd name="T45" fmla="*/ 2147483646 h 510"/>
                <a:gd name="T46" fmla="*/ 2147483646 w 472"/>
                <a:gd name="T47" fmla="*/ 2147483646 h 510"/>
                <a:gd name="T48" fmla="*/ 2147483646 w 472"/>
                <a:gd name="T49" fmla="*/ 2147483646 h 510"/>
                <a:gd name="T50" fmla="*/ 2147483646 w 472"/>
                <a:gd name="T51" fmla="*/ 2147483646 h 510"/>
                <a:gd name="T52" fmla="*/ 2147483646 w 472"/>
                <a:gd name="T53" fmla="*/ 2147483646 h 510"/>
                <a:gd name="T54" fmla="*/ 2147483646 w 472"/>
                <a:gd name="T55" fmla="*/ 2147483646 h 510"/>
                <a:gd name="T56" fmla="*/ 2147483646 w 472"/>
                <a:gd name="T57" fmla="*/ 2147483646 h 510"/>
                <a:gd name="T58" fmla="*/ 2147483646 w 472"/>
                <a:gd name="T59" fmla="*/ 2147483646 h 510"/>
                <a:gd name="T60" fmla="*/ 2147483646 w 472"/>
                <a:gd name="T61" fmla="*/ 2147483646 h 510"/>
                <a:gd name="T62" fmla="*/ 2147483646 w 472"/>
                <a:gd name="T63" fmla="*/ 2147483646 h 510"/>
                <a:gd name="T64" fmla="*/ 2147483646 w 472"/>
                <a:gd name="T65" fmla="*/ 2147483646 h 510"/>
                <a:gd name="T66" fmla="*/ 2147483646 w 472"/>
                <a:gd name="T67" fmla="*/ 2147483646 h 510"/>
                <a:gd name="T68" fmla="*/ 2147483646 w 472"/>
                <a:gd name="T69" fmla="*/ 2147483646 h 510"/>
                <a:gd name="T70" fmla="*/ 2147483646 w 472"/>
                <a:gd name="T71" fmla="*/ 2147483646 h 510"/>
                <a:gd name="T72" fmla="*/ 2147483646 w 472"/>
                <a:gd name="T73" fmla="*/ 2147483646 h 510"/>
                <a:gd name="T74" fmla="*/ 2147483646 w 472"/>
                <a:gd name="T75" fmla="*/ 2147483646 h 510"/>
                <a:gd name="T76" fmla="*/ 2147483646 w 472"/>
                <a:gd name="T77" fmla="*/ 2147483646 h 510"/>
                <a:gd name="T78" fmla="*/ 2147483646 w 472"/>
                <a:gd name="T79" fmla="*/ 2147483646 h 510"/>
                <a:gd name="T80" fmla="*/ 2147483646 w 472"/>
                <a:gd name="T81" fmla="*/ 2147483646 h 510"/>
                <a:gd name="T82" fmla="*/ 2147483646 w 472"/>
                <a:gd name="T83" fmla="*/ 2147483646 h 510"/>
                <a:gd name="T84" fmla="*/ 2147483646 w 472"/>
                <a:gd name="T85" fmla="*/ 2147483646 h 510"/>
                <a:gd name="T86" fmla="*/ 2147483646 w 472"/>
                <a:gd name="T87" fmla="*/ 2147483646 h 510"/>
                <a:gd name="T88" fmla="*/ 2147483646 w 472"/>
                <a:gd name="T89" fmla="*/ 2147483646 h 510"/>
                <a:gd name="T90" fmla="*/ 2147483646 w 472"/>
                <a:gd name="T91" fmla="*/ 2147483646 h 510"/>
                <a:gd name="T92" fmla="*/ 0 w 472"/>
                <a:gd name="T93" fmla="*/ 2147483646 h 510"/>
                <a:gd name="T94" fmla="*/ 0 w 472"/>
                <a:gd name="T95" fmla="*/ 0 h 510"/>
                <a:gd name="T96" fmla="*/ 0 w 472"/>
                <a:gd name="T97" fmla="*/ 0 h 510"/>
                <a:gd name="T98" fmla="*/ 0 w 472"/>
                <a:gd name="T99" fmla="*/ 0 h 5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72" h="510">
                  <a:moveTo>
                    <a:pt x="0" y="0"/>
                  </a:moveTo>
                  <a:lnTo>
                    <a:pt x="128" y="2"/>
                  </a:lnTo>
                  <a:lnTo>
                    <a:pt x="190" y="4"/>
                  </a:lnTo>
                  <a:lnTo>
                    <a:pt x="188" y="128"/>
                  </a:lnTo>
                  <a:lnTo>
                    <a:pt x="252" y="130"/>
                  </a:lnTo>
                  <a:lnTo>
                    <a:pt x="250" y="192"/>
                  </a:lnTo>
                  <a:lnTo>
                    <a:pt x="286" y="194"/>
                  </a:lnTo>
                  <a:lnTo>
                    <a:pt x="284" y="258"/>
                  </a:lnTo>
                  <a:lnTo>
                    <a:pt x="378" y="260"/>
                  </a:lnTo>
                  <a:lnTo>
                    <a:pt x="378" y="280"/>
                  </a:lnTo>
                  <a:lnTo>
                    <a:pt x="406" y="280"/>
                  </a:lnTo>
                  <a:lnTo>
                    <a:pt x="408" y="280"/>
                  </a:lnTo>
                  <a:lnTo>
                    <a:pt x="408" y="282"/>
                  </a:lnTo>
                  <a:lnTo>
                    <a:pt x="472" y="282"/>
                  </a:lnTo>
                  <a:lnTo>
                    <a:pt x="470" y="300"/>
                  </a:lnTo>
                  <a:lnTo>
                    <a:pt x="462" y="302"/>
                  </a:lnTo>
                  <a:lnTo>
                    <a:pt x="442" y="310"/>
                  </a:lnTo>
                  <a:lnTo>
                    <a:pt x="430" y="326"/>
                  </a:lnTo>
                  <a:lnTo>
                    <a:pt x="428" y="332"/>
                  </a:lnTo>
                  <a:lnTo>
                    <a:pt x="430" y="340"/>
                  </a:lnTo>
                  <a:lnTo>
                    <a:pt x="436" y="350"/>
                  </a:lnTo>
                  <a:lnTo>
                    <a:pt x="436" y="354"/>
                  </a:lnTo>
                  <a:lnTo>
                    <a:pt x="432" y="366"/>
                  </a:lnTo>
                  <a:lnTo>
                    <a:pt x="424" y="374"/>
                  </a:lnTo>
                  <a:lnTo>
                    <a:pt x="416" y="392"/>
                  </a:lnTo>
                  <a:lnTo>
                    <a:pt x="414" y="390"/>
                  </a:lnTo>
                  <a:lnTo>
                    <a:pt x="404" y="396"/>
                  </a:lnTo>
                  <a:lnTo>
                    <a:pt x="402" y="400"/>
                  </a:lnTo>
                  <a:lnTo>
                    <a:pt x="392" y="422"/>
                  </a:lnTo>
                  <a:lnTo>
                    <a:pt x="380" y="450"/>
                  </a:lnTo>
                  <a:lnTo>
                    <a:pt x="372" y="454"/>
                  </a:lnTo>
                  <a:lnTo>
                    <a:pt x="366" y="462"/>
                  </a:lnTo>
                  <a:lnTo>
                    <a:pt x="362" y="472"/>
                  </a:lnTo>
                  <a:lnTo>
                    <a:pt x="358" y="476"/>
                  </a:lnTo>
                  <a:lnTo>
                    <a:pt x="352" y="498"/>
                  </a:lnTo>
                  <a:lnTo>
                    <a:pt x="354" y="506"/>
                  </a:lnTo>
                  <a:lnTo>
                    <a:pt x="280" y="508"/>
                  </a:lnTo>
                  <a:lnTo>
                    <a:pt x="230" y="510"/>
                  </a:lnTo>
                  <a:lnTo>
                    <a:pt x="228" y="506"/>
                  </a:lnTo>
                  <a:lnTo>
                    <a:pt x="222" y="506"/>
                  </a:lnTo>
                  <a:lnTo>
                    <a:pt x="218" y="442"/>
                  </a:lnTo>
                  <a:lnTo>
                    <a:pt x="220" y="382"/>
                  </a:lnTo>
                  <a:lnTo>
                    <a:pt x="96" y="380"/>
                  </a:lnTo>
                  <a:lnTo>
                    <a:pt x="100" y="188"/>
                  </a:lnTo>
                  <a:lnTo>
                    <a:pt x="20" y="188"/>
                  </a:lnTo>
                  <a:lnTo>
                    <a:pt x="20" y="126"/>
                  </a:lnTo>
                  <a:lnTo>
                    <a:pt x="0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403"/>
            <p:cNvSpPr>
              <a:spLocks/>
            </p:cNvSpPr>
            <p:nvPr/>
          </p:nvSpPr>
          <p:spPr bwMode="auto">
            <a:xfrm>
              <a:off x="6617428" y="1728804"/>
              <a:ext cx="641408" cy="394819"/>
            </a:xfrm>
            <a:custGeom>
              <a:avLst/>
              <a:gdLst>
                <a:gd name="T0" fmla="*/ 2147483646 w 320"/>
                <a:gd name="T1" fmla="*/ 2147483646 h 224"/>
                <a:gd name="T2" fmla="*/ 2147483646 w 320"/>
                <a:gd name="T3" fmla="*/ 2147483646 h 224"/>
                <a:gd name="T4" fmla="*/ 2147483646 w 320"/>
                <a:gd name="T5" fmla="*/ 2147483646 h 224"/>
                <a:gd name="T6" fmla="*/ 2147483646 w 320"/>
                <a:gd name="T7" fmla="*/ 2147483646 h 224"/>
                <a:gd name="T8" fmla="*/ 2147483646 w 320"/>
                <a:gd name="T9" fmla="*/ 2147483646 h 224"/>
                <a:gd name="T10" fmla="*/ 2147483646 w 320"/>
                <a:gd name="T11" fmla="*/ 2147483646 h 224"/>
                <a:gd name="T12" fmla="*/ 2147483646 w 320"/>
                <a:gd name="T13" fmla="*/ 2147483646 h 224"/>
                <a:gd name="T14" fmla="*/ 2147483646 w 320"/>
                <a:gd name="T15" fmla="*/ 2147483646 h 224"/>
                <a:gd name="T16" fmla="*/ 2147483646 w 320"/>
                <a:gd name="T17" fmla="*/ 2147483646 h 224"/>
                <a:gd name="T18" fmla="*/ 2147483646 w 320"/>
                <a:gd name="T19" fmla="*/ 2147483646 h 224"/>
                <a:gd name="T20" fmla="*/ 2147483646 w 320"/>
                <a:gd name="T21" fmla="*/ 2147483646 h 224"/>
                <a:gd name="T22" fmla="*/ 2147483646 w 320"/>
                <a:gd name="T23" fmla="*/ 2147483646 h 224"/>
                <a:gd name="T24" fmla="*/ 2147483646 w 320"/>
                <a:gd name="T25" fmla="*/ 2147483646 h 224"/>
                <a:gd name="T26" fmla="*/ 0 w 320"/>
                <a:gd name="T27" fmla="*/ 2147483646 h 224"/>
                <a:gd name="T28" fmla="*/ 2147483646 w 320"/>
                <a:gd name="T29" fmla="*/ 2147483646 h 224"/>
                <a:gd name="T30" fmla="*/ 2147483646 w 320"/>
                <a:gd name="T31" fmla="*/ 2147483646 h 224"/>
                <a:gd name="T32" fmla="*/ 2147483646 w 320"/>
                <a:gd name="T33" fmla="*/ 2147483646 h 224"/>
                <a:gd name="T34" fmla="*/ 2147483646 w 320"/>
                <a:gd name="T35" fmla="*/ 2147483646 h 224"/>
                <a:gd name="T36" fmla="*/ 2147483646 w 320"/>
                <a:gd name="T37" fmla="*/ 2147483646 h 224"/>
                <a:gd name="T38" fmla="*/ 2147483646 w 320"/>
                <a:gd name="T39" fmla="*/ 2147483646 h 224"/>
                <a:gd name="T40" fmla="*/ 2147483646 w 320"/>
                <a:gd name="T41" fmla="*/ 2147483646 h 224"/>
                <a:gd name="T42" fmla="*/ 2147483646 w 320"/>
                <a:gd name="T43" fmla="*/ 2147483646 h 224"/>
                <a:gd name="T44" fmla="*/ 2147483646 w 320"/>
                <a:gd name="T45" fmla="*/ 2147483646 h 224"/>
                <a:gd name="T46" fmla="*/ 2147483646 w 320"/>
                <a:gd name="T47" fmla="*/ 2147483646 h 224"/>
                <a:gd name="T48" fmla="*/ 2147483646 w 320"/>
                <a:gd name="T49" fmla="*/ 2147483646 h 224"/>
                <a:gd name="T50" fmla="*/ 2147483646 w 320"/>
                <a:gd name="T51" fmla="*/ 2147483646 h 224"/>
                <a:gd name="T52" fmla="*/ 2147483646 w 320"/>
                <a:gd name="T53" fmla="*/ 2147483646 h 224"/>
                <a:gd name="T54" fmla="*/ 2147483646 w 320"/>
                <a:gd name="T55" fmla="*/ 2147483646 h 224"/>
                <a:gd name="T56" fmla="*/ 2147483646 w 320"/>
                <a:gd name="T57" fmla="*/ 2147483646 h 224"/>
                <a:gd name="T58" fmla="*/ 2147483646 w 320"/>
                <a:gd name="T59" fmla="*/ 2147483646 h 224"/>
                <a:gd name="T60" fmla="*/ 2147483646 w 320"/>
                <a:gd name="T61" fmla="*/ 2147483646 h 224"/>
                <a:gd name="T62" fmla="*/ 2147483646 w 320"/>
                <a:gd name="T63" fmla="*/ 2147483646 h 224"/>
                <a:gd name="T64" fmla="*/ 2147483646 w 320"/>
                <a:gd name="T65" fmla="*/ 2147483646 h 224"/>
                <a:gd name="T66" fmla="*/ 2147483646 w 320"/>
                <a:gd name="T67" fmla="*/ 2147483646 h 224"/>
                <a:gd name="T68" fmla="*/ 2147483646 w 320"/>
                <a:gd name="T69" fmla="*/ 2147483646 h 224"/>
                <a:gd name="T70" fmla="*/ 2147483646 w 320"/>
                <a:gd name="T71" fmla="*/ 2147483646 h 224"/>
                <a:gd name="T72" fmla="*/ 2147483646 w 320"/>
                <a:gd name="T73" fmla="*/ 2147483646 h 224"/>
                <a:gd name="T74" fmla="*/ 2147483646 w 320"/>
                <a:gd name="T75" fmla="*/ 2147483646 h 224"/>
                <a:gd name="T76" fmla="*/ 2147483646 w 320"/>
                <a:gd name="T77" fmla="*/ 2147483646 h 224"/>
                <a:gd name="T78" fmla="*/ 2147483646 w 320"/>
                <a:gd name="T79" fmla="*/ 2147483646 h 224"/>
                <a:gd name="T80" fmla="*/ 2147483646 w 320"/>
                <a:gd name="T81" fmla="*/ 2147483646 h 224"/>
                <a:gd name="T82" fmla="*/ 2147483646 w 320"/>
                <a:gd name="T83" fmla="*/ 2147483646 h 224"/>
                <a:gd name="T84" fmla="*/ 2147483646 w 320"/>
                <a:gd name="T85" fmla="*/ 2147483646 h 224"/>
                <a:gd name="T86" fmla="*/ 2147483646 w 320"/>
                <a:gd name="T87" fmla="*/ 2147483646 h 224"/>
                <a:gd name="T88" fmla="*/ 2147483646 w 320"/>
                <a:gd name="T89" fmla="*/ 2147483646 h 224"/>
                <a:gd name="T90" fmla="*/ 2147483646 w 320"/>
                <a:gd name="T91" fmla="*/ 2147483646 h 224"/>
                <a:gd name="T92" fmla="*/ 2147483646 w 320"/>
                <a:gd name="T93" fmla="*/ 2147483646 h 224"/>
                <a:gd name="T94" fmla="*/ 2147483646 w 320"/>
                <a:gd name="T95" fmla="*/ 2147483646 h 224"/>
                <a:gd name="T96" fmla="*/ 2147483646 w 320"/>
                <a:gd name="T97" fmla="*/ 2147483646 h 224"/>
                <a:gd name="T98" fmla="*/ 2147483646 w 320"/>
                <a:gd name="T99" fmla="*/ 2147483646 h 224"/>
                <a:gd name="T100" fmla="*/ 2147483646 w 320"/>
                <a:gd name="T101" fmla="*/ 2147483646 h 224"/>
                <a:gd name="T102" fmla="*/ 2147483646 w 320"/>
                <a:gd name="T103" fmla="*/ 2147483646 h 224"/>
                <a:gd name="T104" fmla="*/ 2147483646 w 320"/>
                <a:gd name="T105" fmla="*/ 2147483646 h 224"/>
                <a:gd name="T106" fmla="*/ 2147483646 w 320"/>
                <a:gd name="T107" fmla="*/ 2147483646 h 224"/>
                <a:gd name="T108" fmla="*/ 2147483646 w 320"/>
                <a:gd name="T109" fmla="*/ 2147483646 h 224"/>
                <a:gd name="T110" fmla="*/ 2147483646 w 320"/>
                <a:gd name="T111" fmla="*/ 2147483646 h 2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20" h="224">
                  <a:moveTo>
                    <a:pt x="290" y="70"/>
                  </a:moveTo>
                  <a:lnTo>
                    <a:pt x="296" y="70"/>
                  </a:lnTo>
                  <a:lnTo>
                    <a:pt x="300" y="76"/>
                  </a:lnTo>
                  <a:lnTo>
                    <a:pt x="294" y="84"/>
                  </a:lnTo>
                  <a:lnTo>
                    <a:pt x="298" y="100"/>
                  </a:lnTo>
                  <a:lnTo>
                    <a:pt x="300" y="100"/>
                  </a:lnTo>
                  <a:lnTo>
                    <a:pt x="306" y="100"/>
                  </a:lnTo>
                  <a:lnTo>
                    <a:pt x="314" y="106"/>
                  </a:lnTo>
                  <a:lnTo>
                    <a:pt x="310" y="108"/>
                  </a:lnTo>
                  <a:lnTo>
                    <a:pt x="310" y="112"/>
                  </a:lnTo>
                  <a:lnTo>
                    <a:pt x="306" y="112"/>
                  </a:lnTo>
                  <a:lnTo>
                    <a:pt x="304" y="118"/>
                  </a:lnTo>
                  <a:lnTo>
                    <a:pt x="280" y="142"/>
                  </a:lnTo>
                  <a:lnTo>
                    <a:pt x="280" y="144"/>
                  </a:lnTo>
                  <a:lnTo>
                    <a:pt x="282" y="152"/>
                  </a:lnTo>
                  <a:lnTo>
                    <a:pt x="294" y="156"/>
                  </a:lnTo>
                  <a:lnTo>
                    <a:pt x="296" y="164"/>
                  </a:lnTo>
                  <a:lnTo>
                    <a:pt x="300" y="168"/>
                  </a:lnTo>
                  <a:lnTo>
                    <a:pt x="308" y="170"/>
                  </a:lnTo>
                  <a:lnTo>
                    <a:pt x="312" y="172"/>
                  </a:lnTo>
                  <a:lnTo>
                    <a:pt x="320" y="172"/>
                  </a:lnTo>
                  <a:lnTo>
                    <a:pt x="318" y="224"/>
                  </a:lnTo>
                  <a:lnTo>
                    <a:pt x="258" y="220"/>
                  </a:lnTo>
                  <a:lnTo>
                    <a:pt x="132" y="216"/>
                  </a:lnTo>
                  <a:lnTo>
                    <a:pt x="4" y="216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4"/>
                  </a:lnTo>
                  <a:lnTo>
                    <a:pt x="4" y="6"/>
                  </a:lnTo>
                  <a:lnTo>
                    <a:pt x="6" y="16"/>
                  </a:lnTo>
                  <a:lnTo>
                    <a:pt x="10" y="20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6" y="24"/>
                  </a:lnTo>
                  <a:lnTo>
                    <a:pt x="18" y="22"/>
                  </a:lnTo>
                  <a:lnTo>
                    <a:pt x="22" y="26"/>
                  </a:lnTo>
                  <a:lnTo>
                    <a:pt x="24" y="24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8" y="10"/>
                  </a:lnTo>
                  <a:lnTo>
                    <a:pt x="42" y="2"/>
                  </a:lnTo>
                  <a:lnTo>
                    <a:pt x="46" y="4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60" y="4"/>
                  </a:lnTo>
                  <a:lnTo>
                    <a:pt x="68" y="6"/>
                  </a:lnTo>
                  <a:lnTo>
                    <a:pt x="72" y="4"/>
                  </a:lnTo>
                  <a:lnTo>
                    <a:pt x="76" y="2"/>
                  </a:lnTo>
                  <a:lnTo>
                    <a:pt x="76" y="0"/>
                  </a:lnTo>
                  <a:lnTo>
                    <a:pt x="90" y="2"/>
                  </a:lnTo>
                  <a:lnTo>
                    <a:pt x="90" y="6"/>
                  </a:lnTo>
                  <a:lnTo>
                    <a:pt x="92" y="14"/>
                  </a:lnTo>
                  <a:lnTo>
                    <a:pt x="94" y="16"/>
                  </a:lnTo>
                  <a:lnTo>
                    <a:pt x="94" y="18"/>
                  </a:lnTo>
                  <a:lnTo>
                    <a:pt x="98" y="20"/>
                  </a:lnTo>
                  <a:lnTo>
                    <a:pt x="100" y="20"/>
                  </a:lnTo>
                  <a:lnTo>
                    <a:pt x="106" y="20"/>
                  </a:lnTo>
                  <a:lnTo>
                    <a:pt x="106" y="16"/>
                  </a:lnTo>
                  <a:lnTo>
                    <a:pt x="108" y="14"/>
                  </a:lnTo>
                  <a:lnTo>
                    <a:pt x="114" y="14"/>
                  </a:lnTo>
                  <a:lnTo>
                    <a:pt x="116" y="16"/>
                  </a:lnTo>
                  <a:lnTo>
                    <a:pt x="116" y="20"/>
                  </a:lnTo>
                  <a:lnTo>
                    <a:pt x="118" y="22"/>
                  </a:lnTo>
                  <a:lnTo>
                    <a:pt x="124" y="22"/>
                  </a:lnTo>
                  <a:lnTo>
                    <a:pt x="128" y="26"/>
                  </a:lnTo>
                  <a:lnTo>
                    <a:pt x="130" y="26"/>
                  </a:lnTo>
                  <a:lnTo>
                    <a:pt x="132" y="30"/>
                  </a:lnTo>
                  <a:lnTo>
                    <a:pt x="136" y="32"/>
                  </a:lnTo>
                  <a:lnTo>
                    <a:pt x="140" y="30"/>
                  </a:lnTo>
                  <a:lnTo>
                    <a:pt x="150" y="26"/>
                  </a:lnTo>
                  <a:lnTo>
                    <a:pt x="152" y="22"/>
                  </a:lnTo>
                  <a:lnTo>
                    <a:pt x="154" y="20"/>
                  </a:lnTo>
                  <a:lnTo>
                    <a:pt x="158" y="24"/>
                  </a:lnTo>
                  <a:lnTo>
                    <a:pt x="172" y="32"/>
                  </a:lnTo>
                  <a:lnTo>
                    <a:pt x="174" y="36"/>
                  </a:lnTo>
                  <a:lnTo>
                    <a:pt x="176" y="36"/>
                  </a:lnTo>
                  <a:lnTo>
                    <a:pt x="180" y="38"/>
                  </a:lnTo>
                  <a:lnTo>
                    <a:pt x="182" y="44"/>
                  </a:lnTo>
                  <a:lnTo>
                    <a:pt x="180" y="46"/>
                  </a:lnTo>
                  <a:lnTo>
                    <a:pt x="182" y="46"/>
                  </a:lnTo>
                  <a:lnTo>
                    <a:pt x="186" y="44"/>
                  </a:lnTo>
                  <a:lnTo>
                    <a:pt x="186" y="40"/>
                  </a:lnTo>
                  <a:lnTo>
                    <a:pt x="200" y="50"/>
                  </a:lnTo>
                  <a:lnTo>
                    <a:pt x="204" y="46"/>
                  </a:lnTo>
                  <a:lnTo>
                    <a:pt x="212" y="46"/>
                  </a:lnTo>
                  <a:lnTo>
                    <a:pt x="216" y="44"/>
                  </a:lnTo>
                  <a:lnTo>
                    <a:pt x="218" y="40"/>
                  </a:lnTo>
                  <a:lnTo>
                    <a:pt x="222" y="40"/>
                  </a:lnTo>
                  <a:lnTo>
                    <a:pt x="224" y="48"/>
                  </a:lnTo>
                  <a:lnTo>
                    <a:pt x="226" y="52"/>
                  </a:lnTo>
                  <a:lnTo>
                    <a:pt x="230" y="52"/>
                  </a:lnTo>
                  <a:lnTo>
                    <a:pt x="236" y="52"/>
                  </a:lnTo>
                  <a:lnTo>
                    <a:pt x="242" y="54"/>
                  </a:lnTo>
                  <a:lnTo>
                    <a:pt x="246" y="54"/>
                  </a:lnTo>
                  <a:lnTo>
                    <a:pt x="246" y="50"/>
                  </a:lnTo>
                  <a:lnTo>
                    <a:pt x="248" y="48"/>
                  </a:lnTo>
                  <a:lnTo>
                    <a:pt x="250" y="48"/>
                  </a:lnTo>
                  <a:lnTo>
                    <a:pt x="258" y="52"/>
                  </a:lnTo>
                  <a:lnTo>
                    <a:pt x="262" y="58"/>
                  </a:lnTo>
                  <a:lnTo>
                    <a:pt x="264" y="58"/>
                  </a:lnTo>
                  <a:lnTo>
                    <a:pt x="266" y="58"/>
                  </a:lnTo>
                  <a:lnTo>
                    <a:pt x="270" y="60"/>
                  </a:lnTo>
                  <a:lnTo>
                    <a:pt x="274" y="60"/>
                  </a:lnTo>
                  <a:lnTo>
                    <a:pt x="276" y="64"/>
                  </a:lnTo>
                  <a:lnTo>
                    <a:pt x="284" y="68"/>
                  </a:lnTo>
                  <a:lnTo>
                    <a:pt x="284" y="70"/>
                  </a:lnTo>
                  <a:lnTo>
                    <a:pt x="290" y="70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404"/>
            <p:cNvSpPr>
              <a:spLocks/>
            </p:cNvSpPr>
            <p:nvPr/>
          </p:nvSpPr>
          <p:spPr bwMode="auto">
            <a:xfrm>
              <a:off x="6240601" y="1661825"/>
              <a:ext cx="641408" cy="888344"/>
            </a:xfrm>
            <a:custGeom>
              <a:avLst/>
              <a:gdLst>
                <a:gd name="T0" fmla="*/ 2147483646 w 320"/>
                <a:gd name="T1" fmla="*/ 0 h 504"/>
                <a:gd name="T2" fmla="*/ 2147483646 w 320"/>
                <a:gd name="T3" fmla="*/ 2147483646 h 504"/>
                <a:gd name="T4" fmla="*/ 2147483646 w 320"/>
                <a:gd name="T5" fmla="*/ 2147483646 h 504"/>
                <a:gd name="T6" fmla="*/ 2147483646 w 320"/>
                <a:gd name="T7" fmla="*/ 2147483646 h 504"/>
                <a:gd name="T8" fmla="*/ 2147483646 w 320"/>
                <a:gd name="T9" fmla="*/ 2147483646 h 504"/>
                <a:gd name="T10" fmla="*/ 2147483646 w 320"/>
                <a:gd name="T11" fmla="*/ 2147483646 h 504"/>
                <a:gd name="T12" fmla="*/ 2147483646 w 320"/>
                <a:gd name="T13" fmla="*/ 2147483646 h 504"/>
                <a:gd name="T14" fmla="*/ 2147483646 w 320"/>
                <a:gd name="T15" fmla="*/ 2147483646 h 504"/>
                <a:gd name="T16" fmla="*/ 2147483646 w 320"/>
                <a:gd name="T17" fmla="*/ 2147483646 h 504"/>
                <a:gd name="T18" fmla="*/ 2147483646 w 320"/>
                <a:gd name="T19" fmla="*/ 2147483646 h 504"/>
                <a:gd name="T20" fmla="*/ 2147483646 w 320"/>
                <a:gd name="T21" fmla="*/ 2147483646 h 504"/>
                <a:gd name="T22" fmla="*/ 2147483646 w 320"/>
                <a:gd name="T23" fmla="*/ 2147483646 h 504"/>
                <a:gd name="T24" fmla="*/ 2147483646 w 320"/>
                <a:gd name="T25" fmla="*/ 2147483646 h 504"/>
                <a:gd name="T26" fmla="*/ 2147483646 w 320"/>
                <a:gd name="T27" fmla="*/ 2147483646 h 504"/>
                <a:gd name="T28" fmla="*/ 2147483646 w 320"/>
                <a:gd name="T29" fmla="*/ 2147483646 h 504"/>
                <a:gd name="T30" fmla="*/ 2147483646 w 320"/>
                <a:gd name="T31" fmla="*/ 2147483646 h 504"/>
                <a:gd name="T32" fmla="*/ 2147483646 w 320"/>
                <a:gd name="T33" fmla="*/ 2147483646 h 504"/>
                <a:gd name="T34" fmla="*/ 2147483646 w 320"/>
                <a:gd name="T35" fmla="*/ 2147483646 h 504"/>
                <a:gd name="T36" fmla="*/ 2147483646 w 320"/>
                <a:gd name="T37" fmla="*/ 2147483646 h 504"/>
                <a:gd name="T38" fmla="*/ 2147483646 w 320"/>
                <a:gd name="T39" fmla="*/ 2147483646 h 504"/>
                <a:gd name="T40" fmla="*/ 2147483646 w 320"/>
                <a:gd name="T41" fmla="*/ 2147483646 h 504"/>
                <a:gd name="T42" fmla="*/ 2147483646 w 320"/>
                <a:gd name="T43" fmla="*/ 2147483646 h 504"/>
                <a:gd name="T44" fmla="*/ 2147483646 w 320"/>
                <a:gd name="T45" fmla="*/ 2147483646 h 504"/>
                <a:gd name="T46" fmla="*/ 2147483646 w 320"/>
                <a:gd name="T47" fmla="*/ 2147483646 h 504"/>
                <a:gd name="T48" fmla="*/ 2147483646 w 320"/>
                <a:gd name="T49" fmla="*/ 2147483646 h 504"/>
                <a:gd name="T50" fmla="*/ 2147483646 w 320"/>
                <a:gd name="T51" fmla="*/ 2147483646 h 504"/>
                <a:gd name="T52" fmla="*/ 2147483646 w 320"/>
                <a:gd name="T53" fmla="*/ 2147483646 h 504"/>
                <a:gd name="T54" fmla="*/ 2147483646 w 320"/>
                <a:gd name="T55" fmla="*/ 2147483646 h 504"/>
                <a:gd name="T56" fmla="*/ 2147483646 w 320"/>
                <a:gd name="T57" fmla="*/ 2147483646 h 504"/>
                <a:gd name="T58" fmla="*/ 2147483646 w 320"/>
                <a:gd name="T59" fmla="*/ 2147483646 h 504"/>
                <a:gd name="T60" fmla="*/ 2147483646 w 320"/>
                <a:gd name="T61" fmla="*/ 2147483646 h 504"/>
                <a:gd name="T62" fmla="*/ 2147483646 w 320"/>
                <a:gd name="T63" fmla="*/ 2147483646 h 504"/>
                <a:gd name="T64" fmla="*/ 2147483646 w 320"/>
                <a:gd name="T65" fmla="*/ 2147483646 h 504"/>
                <a:gd name="T66" fmla="*/ 2147483646 w 320"/>
                <a:gd name="T67" fmla="*/ 2147483646 h 504"/>
                <a:gd name="T68" fmla="*/ 2147483646 w 320"/>
                <a:gd name="T69" fmla="*/ 2147483646 h 504"/>
                <a:gd name="T70" fmla="*/ 0 w 320"/>
                <a:gd name="T71" fmla="*/ 2147483646 h 504"/>
                <a:gd name="T72" fmla="*/ 0 w 320"/>
                <a:gd name="T73" fmla="*/ 2147483646 h 504"/>
                <a:gd name="T74" fmla="*/ 0 w 320"/>
                <a:gd name="T75" fmla="*/ 2147483646 h 504"/>
                <a:gd name="T76" fmla="*/ 2147483646 w 320"/>
                <a:gd name="T77" fmla="*/ 2147483646 h 504"/>
                <a:gd name="T78" fmla="*/ 2147483646 w 320"/>
                <a:gd name="T79" fmla="*/ 0 h 504"/>
                <a:gd name="T80" fmla="*/ 2147483646 w 320"/>
                <a:gd name="T81" fmla="*/ 0 h 504"/>
                <a:gd name="T82" fmla="*/ 2147483646 w 320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20" h="504">
                  <a:moveTo>
                    <a:pt x="58" y="0"/>
                  </a:moveTo>
                  <a:lnTo>
                    <a:pt x="100" y="24"/>
                  </a:lnTo>
                  <a:lnTo>
                    <a:pt x="106" y="32"/>
                  </a:lnTo>
                  <a:lnTo>
                    <a:pt x="116" y="34"/>
                  </a:lnTo>
                  <a:lnTo>
                    <a:pt x="118" y="38"/>
                  </a:lnTo>
                  <a:lnTo>
                    <a:pt x="128" y="36"/>
                  </a:lnTo>
                  <a:lnTo>
                    <a:pt x="128" y="34"/>
                  </a:lnTo>
                  <a:lnTo>
                    <a:pt x="126" y="30"/>
                  </a:lnTo>
                  <a:lnTo>
                    <a:pt x="128" y="28"/>
                  </a:lnTo>
                  <a:lnTo>
                    <a:pt x="132" y="32"/>
                  </a:lnTo>
                  <a:lnTo>
                    <a:pt x="134" y="28"/>
                  </a:lnTo>
                  <a:lnTo>
                    <a:pt x="136" y="30"/>
                  </a:lnTo>
                  <a:lnTo>
                    <a:pt x="134" y="36"/>
                  </a:lnTo>
                  <a:lnTo>
                    <a:pt x="136" y="42"/>
                  </a:lnTo>
                  <a:lnTo>
                    <a:pt x="142" y="38"/>
                  </a:lnTo>
                  <a:lnTo>
                    <a:pt x="140" y="34"/>
                  </a:lnTo>
                  <a:lnTo>
                    <a:pt x="146" y="38"/>
                  </a:lnTo>
                  <a:lnTo>
                    <a:pt x="156" y="32"/>
                  </a:lnTo>
                  <a:lnTo>
                    <a:pt x="166" y="34"/>
                  </a:lnTo>
                  <a:lnTo>
                    <a:pt x="168" y="36"/>
                  </a:lnTo>
                  <a:lnTo>
                    <a:pt x="168" y="40"/>
                  </a:lnTo>
                  <a:lnTo>
                    <a:pt x="170" y="42"/>
                  </a:lnTo>
                  <a:lnTo>
                    <a:pt x="172" y="44"/>
                  </a:lnTo>
                  <a:lnTo>
                    <a:pt x="172" y="40"/>
                  </a:lnTo>
                  <a:lnTo>
                    <a:pt x="174" y="42"/>
                  </a:lnTo>
                  <a:lnTo>
                    <a:pt x="178" y="40"/>
                  </a:lnTo>
                  <a:lnTo>
                    <a:pt x="188" y="42"/>
                  </a:lnTo>
                  <a:lnTo>
                    <a:pt x="188" y="66"/>
                  </a:lnTo>
                  <a:lnTo>
                    <a:pt x="192" y="66"/>
                  </a:lnTo>
                  <a:lnTo>
                    <a:pt x="192" y="254"/>
                  </a:lnTo>
                  <a:lnTo>
                    <a:pt x="320" y="254"/>
                  </a:lnTo>
                  <a:lnTo>
                    <a:pt x="318" y="504"/>
                  </a:lnTo>
                  <a:lnTo>
                    <a:pt x="190" y="502"/>
                  </a:lnTo>
                  <a:lnTo>
                    <a:pt x="62" y="502"/>
                  </a:lnTo>
                  <a:lnTo>
                    <a:pt x="62" y="440"/>
                  </a:lnTo>
                  <a:lnTo>
                    <a:pt x="0" y="440"/>
                  </a:lnTo>
                  <a:lnTo>
                    <a:pt x="0" y="128"/>
                  </a:lnTo>
                  <a:lnTo>
                    <a:pt x="0" y="66"/>
                  </a:lnTo>
                  <a:lnTo>
                    <a:pt x="58" y="66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05"/>
            <p:cNvSpPr>
              <a:spLocks/>
            </p:cNvSpPr>
            <p:nvPr/>
          </p:nvSpPr>
          <p:spPr bwMode="auto">
            <a:xfrm>
              <a:off x="6304742" y="2878010"/>
              <a:ext cx="517135" cy="338417"/>
            </a:xfrm>
            <a:custGeom>
              <a:avLst/>
              <a:gdLst>
                <a:gd name="T0" fmla="*/ 0 w 258"/>
                <a:gd name="T1" fmla="*/ 2147483646 h 192"/>
                <a:gd name="T2" fmla="*/ 0 w 258"/>
                <a:gd name="T3" fmla="*/ 0 h 192"/>
                <a:gd name="T4" fmla="*/ 2147483646 w 258"/>
                <a:gd name="T5" fmla="*/ 0 h 192"/>
                <a:gd name="T6" fmla="*/ 2147483646 w 258"/>
                <a:gd name="T7" fmla="*/ 0 h 192"/>
                <a:gd name="T8" fmla="*/ 2147483646 w 258"/>
                <a:gd name="T9" fmla="*/ 2147483646 h 192"/>
                <a:gd name="T10" fmla="*/ 2147483646 w 258"/>
                <a:gd name="T11" fmla="*/ 2147483646 h 192"/>
                <a:gd name="T12" fmla="*/ 2147483646 w 258"/>
                <a:gd name="T13" fmla="*/ 2147483646 h 192"/>
                <a:gd name="T14" fmla="*/ 2147483646 w 258"/>
                <a:gd name="T15" fmla="*/ 2147483646 h 192"/>
                <a:gd name="T16" fmla="*/ 0 w 258"/>
                <a:gd name="T17" fmla="*/ 2147483646 h 192"/>
                <a:gd name="T18" fmla="*/ 0 w 258"/>
                <a:gd name="T19" fmla="*/ 2147483646 h 192"/>
                <a:gd name="T20" fmla="*/ 0 w 258"/>
                <a:gd name="T21" fmla="*/ 2147483646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8" h="192">
                  <a:moveTo>
                    <a:pt x="0" y="66"/>
                  </a:moveTo>
                  <a:lnTo>
                    <a:pt x="0" y="0"/>
                  </a:lnTo>
                  <a:lnTo>
                    <a:pt x="178" y="0"/>
                  </a:lnTo>
                  <a:lnTo>
                    <a:pt x="258" y="0"/>
                  </a:lnTo>
                  <a:lnTo>
                    <a:pt x="254" y="192"/>
                  </a:lnTo>
                  <a:lnTo>
                    <a:pt x="126" y="190"/>
                  </a:lnTo>
                  <a:lnTo>
                    <a:pt x="126" y="128"/>
                  </a:lnTo>
                  <a:lnTo>
                    <a:pt x="2" y="128"/>
                  </a:lnTo>
                  <a:lnTo>
                    <a:pt x="0" y="66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06"/>
            <p:cNvSpPr>
              <a:spLocks/>
            </p:cNvSpPr>
            <p:nvPr/>
          </p:nvSpPr>
          <p:spPr bwMode="auto">
            <a:xfrm>
              <a:off x="6060205" y="2994341"/>
              <a:ext cx="1006208" cy="564028"/>
            </a:xfrm>
            <a:custGeom>
              <a:avLst/>
              <a:gdLst>
                <a:gd name="T0" fmla="*/ 0 w 502"/>
                <a:gd name="T1" fmla="*/ 0 h 320"/>
                <a:gd name="T2" fmla="*/ 2147483646 w 502"/>
                <a:gd name="T3" fmla="*/ 0 h 320"/>
                <a:gd name="T4" fmla="*/ 2147483646 w 502"/>
                <a:gd name="T5" fmla="*/ 2147483646 h 320"/>
                <a:gd name="T6" fmla="*/ 2147483646 w 502"/>
                <a:gd name="T7" fmla="*/ 2147483646 h 320"/>
                <a:gd name="T8" fmla="*/ 2147483646 w 502"/>
                <a:gd name="T9" fmla="*/ 2147483646 h 320"/>
                <a:gd name="T10" fmla="*/ 2147483646 w 502"/>
                <a:gd name="T11" fmla="*/ 2147483646 h 320"/>
                <a:gd name="T12" fmla="*/ 2147483646 w 502"/>
                <a:gd name="T13" fmla="*/ 2147483646 h 320"/>
                <a:gd name="T14" fmla="*/ 2147483646 w 502"/>
                <a:gd name="T15" fmla="*/ 2147483646 h 320"/>
                <a:gd name="T16" fmla="*/ 2147483646 w 502"/>
                <a:gd name="T17" fmla="*/ 2147483646 h 320"/>
                <a:gd name="T18" fmla="*/ 2147483646 w 502"/>
                <a:gd name="T19" fmla="*/ 2147483646 h 320"/>
                <a:gd name="T20" fmla="*/ 2147483646 w 502"/>
                <a:gd name="T21" fmla="*/ 2147483646 h 320"/>
                <a:gd name="T22" fmla="*/ 2147483646 w 502"/>
                <a:gd name="T23" fmla="*/ 2147483646 h 320"/>
                <a:gd name="T24" fmla="*/ 2147483646 w 502"/>
                <a:gd name="T25" fmla="*/ 2147483646 h 320"/>
                <a:gd name="T26" fmla="*/ 2147483646 w 502"/>
                <a:gd name="T27" fmla="*/ 2147483646 h 320"/>
                <a:gd name="T28" fmla="*/ 2147483646 w 502"/>
                <a:gd name="T29" fmla="*/ 2147483646 h 320"/>
                <a:gd name="T30" fmla="*/ 0 w 502"/>
                <a:gd name="T31" fmla="*/ 2147483646 h 320"/>
                <a:gd name="T32" fmla="*/ 0 w 502"/>
                <a:gd name="T33" fmla="*/ 0 h 320"/>
                <a:gd name="T34" fmla="*/ 0 w 502"/>
                <a:gd name="T35" fmla="*/ 0 h 320"/>
                <a:gd name="T36" fmla="*/ 0 w 502"/>
                <a:gd name="T37" fmla="*/ 0 h 3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02" h="320">
                  <a:moveTo>
                    <a:pt x="0" y="0"/>
                  </a:moveTo>
                  <a:lnTo>
                    <a:pt x="122" y="0"/>
                  </a:lnTo>
                  <a:lnTo>
                    <a:pt x="124" y="62"/>
                  </a:lnTo>
                  <a:lnTo>
                    <a:pt x="248" y="62"/>
                  </a:lnTo>
                  <a:lnTo>
                    <a:pt x="248" y="124"/>
                  </a:lnTo>
                  <a:lnTo>
                    <a:pt x="376" y="126"/>
                  </a:lnTo>
                  <a:lnTo>
                    <a:pt x="500" y="128"/>
                  </a:lnTo>
                  <a:lnTo>
                    <a:pt x="498" y="188"/>
                  </a:lnTo>
                  <a:lnTo>
                    <a:pt x="502" y="252"/>
                  </a:lnTo>
                  <a:lnTo>
                    <a:pt x="498" y="252"/>
                  </a:lnTo>
                  <a:lnTo>
                    <a:pt x="498" y="266"/>
                  </a:lnTo>
                  <a:lnTo>
                    <a:pt x="502" y="266"/>
                  </a:lnTo>
                  <a:lnTo>
                    <a:pt x="502" y="320"/>
                  </a:lnTo>
                  <a:lnTo>
                    <a:pt x="316" y="316"/>
                  </a:lnTo>
                  <a:lnTo>
                    <a:pt x="318" y="252"/>
                  </a:lnTo>
                  <a:lnTo>
                    <a:pt x="0" y="25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07"/>
            <p:cNvSpPr>
              <a:spLocks/>
            </p:cNvSpPr>
            <p:nvPr/>
          </p:nvSpPr>
          <p:spPr bwMode="auto">
            <a:xfrm>
              <a:off x="6553287" y="3551318"/>
              <a:ext cx="569249" cy="444172"/>
            </a:xfrm>
            <a:custGeom>
              <a:avLst/>
              <a:gdLst>
                <a:gd name="T0" fmla="*/ 2147483646 w 284"/>
                <a:gd name="T1" fmla="*/ 2147483646 h 252"/>
                <a:gd name="T2" fmla="*/ 2147483646 w 284"/>
                <a:gd name="T3" fmla="*/ 2147483646 h 252"/>
                <a:gd name="T4" fmla="*/ 2147483646 w 284"/>
                <a:gd name="T5" fmla="*/ 2147483646 h 252"/>
                <a:gd name="T6" fmla="*/ 2147483646 w 284"/>
                <a:gd name="T7" fmla="*/ 2147483646 h 252"/>
                <a:gd name="T8" fmla="*/ 0 w 284"/>
                <a:gd name="T9" fmla="*/ 2147483646 h 252"/>
                <a:gd name="T10" fmla="*/ 2147483646 w 284"/>
                <a:gd name="T11" fmla="*/ 0 h 252"/>
                <a:gd name="T12" fmla="*/ 2147483646 w 284"/>
                <a:gd name="T13" fmla="*/ 0 h 252"/>
                <a:gd name="T14" fmla="*/ 2147483646 w 284"/>
                <a:gd name="T15" fmla="*/ 2147483646 h 252"/>
                <a:gd name="T16" fmla="*/ 2147483646 w 284"/>
                <a:gd name="T17" fmla="*/ 2147483646 h 252"/>
                <a:gd name="T18" fmla="*/ 2147483646 w 284"/>
                <a:gd name="T19" fmla="*/ 2147483646 h 2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4" h="252">
                  <a:moveTo>
                    <a:pt x="256" y="4"/>
                  </a:moveTo>
                  <a:lnTo>
                    <a:pt x="284" y="2"/>
                  </a:lnTo>
                  <a:lnTo>
                    <a:pt x="282" y="252"/>
                  </a:lnTo>
                  <a:lnTo>
                    <a:pt x="174" y="252"/>
                  </a:lnTo>
                  <a:lnTo>
                    <a:pt x="0" y="252"/>
                  </a:lnTo>
                  <a:lnTo>
                    <a:pt x="2" y="0"/>
                  </a:lnTo>
                  <a:lnTo>
                    <a:pt x="70" y="0"/>
                  </a:lnTo>
                  <a:lnTo>
                    <a:pt x="256" y="4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08"/>
            <p:cNvSpPr>
              <a:spLocks/>
            </p:cNvSpPr>
            <p:nvPr/>
          </p:nvSpPr>
          <p:spPr bwMode="auto">
            <a:xfrm>
              <a:off x="6404961" y="4383260"/>
              <a:ext cx="745636" cy="504100"/>
            </a:xfrm>
            <a:custGeom>
              <a:avLst/>
              <a:gdLst>
                <a:gd name="T0" fmla="*/ 2147483646 w 372"/>
                <a:gd name="T1" fmla="*/ 0 h 286"/>
                <a:gd name="T2" fmla="*/ 2147483646 w 372"/>
                <a:gd name="T3" fmla="*/ 0 h 286"/>
                <a:gd name="T4" fmla="*/ 2147483646 w 372"/>
                <a:gd name="T5" fmla="*/ 2147483646 h 286"/>
                <a:gd name="T6" fmla="*/ 2147483646 w 372"/>
                <a:gd name="T7" fmla="*/ 2147483646 h 286"/>
                <a:gd name="T8" fmla="*/ 2147483646 w 372"/>
                <a:gd name="T9" fmla="*/ 2147483646 h 286"/>
                <a:gd name="T10" fmla="*/ 2147483646 w 372"/>
                <a:gd name="T11" fmla="*/ 2147483646 h 286"/>
                <a:gd name="T12" fmla="*/ 0 w 372"/>
                <a:gd name="T13" fmla="*/ 2147483646 h 286"/>
                <a:gd name="T14" fmla="*/ 0 w 372"/>
                <a:gd name="T15" fmla="*/ 2147483646 h 286"/>
                <a:gd name="T16" fmla="*/ 2147483646 w 372"/>
                <a:gd name="T17" fmla="*/ 2147483646 h 286"/>
                <a:gd name="T18" fmla="*/ 2147483646 w 372"/>
                <a:gd name="T19" fmla="*/ 0 h 286"/>
                <a:gd name="T20" fmla="*/ 2147483646 w 372"/>
                <a:gd name="T21" fmla="*/ 0 h 286"/>
                <a:gd name="T22" fmla="*/ 2147483646 w 372"/>
                <a:gd name="T23" fmla="*/ 0 h 2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72" h="286">
                  <a:moveTo>
                    <a:pt x="248" y="0"/>
                  </a:moveTo>
                  <a:lnTo>
                    <a:pt x="372" y="0"/>
                  </a:lnTo>
                  <a:lnTo>
                    <a:pt x="372" y="34"/>
                  </a:lnTo>
                  <a:lnTo>
                    <a:pt x="372" y="286"/>
                  </a:lnTo>
                  <a:lnTo>
                    <a:pt x="250" y="286"/>
                  </a:lnTo>
                  <a:lnTo>
                    <a:pt x="250" y="224"/>
                  </a:lnTo>
                  <a:lnTo>
                    <a:pt x="0" y="222"/>
                  </a:lnTo>
                  <a:lnTo>
                    <a:pt x="0" y="30"/>
                  </a:lnTo>
                  <a:lnTo>
                    <a:pt x="248" y="32"/>
                  </a:lnTo>
                  <a:lnTo>
                    <a:pt x="248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409"/>
            <p:cNvSpPr>
              <a:spLocks/>
            </p:cNvSpPr>
            <p:nvPr/>
          </p:nvSpPr>
          <p:spPr bwMode="auto">
            <a:xfrm>
              <a:off x="7150598" y="4439662"/>
              <a:ext cx="477047" cy="447697"/>
            </a:xfrm>
            <a:custGeom>
              <a:avLst/>
              <a:gdLst>
                <a:gd name="T0" fmla="*/ 2147483646 w 238"/>
                <a:gd name="T1" fmla="*/ 2147483646 h 254"/>
                <a:gd name="T2" fmla="*/ 2147483646 w 238"/>
                <a:gd name="T3" fmla="*/ 0 h 254"/>
                <a:gd name="T4" fmla="*/ 2147483646 w 238"/>
                <a:gd name="T5" fmla="*/ 2147483646 h 254"/>
                <a:gd name="T6" fmla="*/ 2147483646 w 238"/>
                <a:gd name="T7" fmla="*/ 2147483646 h 254"/>
                <a:gd name="T8" fmla="*/ 2147483646 w 238"/>
                <a:gd name="T9" fmla="*/ 2147483646 h 254"/>
                <a:gd name="T10" fmla="*/ 2147483646 w 238"/>
                <a:gd name="T11" fmla="*/ 2147483646 h 254"/>
                <a:gd name="T12" fmla="*/ 2147483646 w 238"/>
                <a:gd name="T13" fmla="*/ 2147483646 h 254"/>
                <a:gd name="T14" fmla="*/ 2147483646 w 238"/>
                <a:gd name="T15" fmla="*/ 2147483646 h 254"/>
                <a:gd name="T16" fmla="*/ 2147483646 w 238"/>
                <a:gd name="T17" fmla="*/ 2147483646 h 254"/>
                <a:gd name="T18" fmla="*/ 2147483646 w 238"/>
                <a:gd name="T19" fmla="*/ 2147483646 h 254"/>
                <a:gd name="T20" fmla="*/ 2147483646 w 238"/>
                <a:gd name="T21" fmla="*/ 2147483646 h 254"/>
                <a:gd name="T22" fmla="*/ 2147483646 w 238"/>
                <a:gd name="T23" fmla="*/ 2147483646 h 254"/>
                <a:gd name="T24" fmla="*/ 2147483646 w 238"/>
                <a:gd name="T25" fmla="*/ 2147483646 h 254"/>
                <a:gd name="T26" fmla="*/ 2147483646 w 238"/>
                <a:gd name="T27" fmla="*/ 2147483646 h 254"/>
                <a:gd name="T28" fmla="*/ 2147483646 w 238"/>
                <a:gd name="T29" fmla="*/ 2147483646 h 254"/>
                <a:gd name="T30" fmla="*/ 2147483646 w 238"/>
                <a:gd name="T31" fmla="*/ 2147483646 h 254"/>
                <a:gd name="T32" fmla="*/ 2147483646 w 238"/>
                <a:gd name="T33" fmla="*/ 2147483646 h 254"/>
                <a:gd name="T34" fmla="*/ 2147483646 w 238"/>
                <a:gd name="T35" fmla="*/ 2147483646 h 254"/>
                <a:gd name="T36" fmla="*/ 0 w 238"/>
                <a:gd name="T37" fmla="*/ 2147483646 h 254"/>
                <a:gd name="T38" fmla="*/ 0 w 238"/>
                <a:gd name="T39" fmla="*/ 2147483646 h 254"/>
                <a:gd name="T40" fmla="*/ 2147483646 w 238"/>
                <a:gd name="T41" fmla="*/ 2147483646 h 254"/>
                <a:gd name="T42" fmla="*/ 2147483646 w 238"/>
                <a:gd name="T43" fmla="*/ 2147483646 h 254"/>
                <a:gd name="T44" fmla="*/ 2147483646 w 238"/>
                <a:gd name="T45" fmla="*/ 2147483646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8" h="254">
                  <a:moveTo>
                    <a:pt x="62" y="2"/>
                  </a:moveTo>
                  <a:lnTo>
                    <a:pt x="222" y="0"/>
                  </a:lnTo>
                  <a:lnTo>
                    <a:pt x="220" y="8"/>
                  </a:lnTo>
                  <a:lnTo>
                    <a:pt x="220" y="14"/>
                  </a:lnTo>
                  <a:lnTo>
                    <a:pt x="224" y="30"/>
                  </a:lnTo>
                  <a:lnTo>
                    <a:pt x="224" y="60"/>
                  </a:lnTo>
                  <a:lnTo>
                    <a:pt x="238" y="94"/>
                  </a:lnTo>
                  <a:lnTo>
                    <a:pt x="236" y="100"/>
                  </a:lnTo>
                  <a:lnTo>
                    <a:pt x="238" y="106"/>
                  </a:lnTo>
                  <a:lnTo>
                    <a:pt x="234" y="114"/>
                  </a:lnTo>
                  <a:lnTo>
                    <a:pt x="234" y="118"/>
                  </a:lnTo>
                  <a:lnTo>
                    <a:pt x="236" y="132"/>
                  </a:lnTo>
                  <a:lnTo>
                    <a:pt x="236" y="150"/>
                  </a:lnTo>
                  <a:lnTo>
                    <a:pt x="224" y="178"/>
                  </a:lnTo>
                  <a:lnTo>
                    <a:pt x="194" y="236"/>
                  </a:lnTo>
                  <a:lnTo>
                    <a:pt x="192" y="246"/>
                  </a:lnTo>
                  <a:lnTo>
                    <a:pt x="190" y="254"/>
                  </a:lnTo>
                  <a:lnTo>
                    <a:pt x="62" y="254"/>
                  </a:lnTo>
                  <a:lnTo>
                    <a:pt x="0" y="254"/>
                  </a:lnTo>
                  <a:lnTo>
                    <a:pt x="0" y="2"/>
                  </a:lnTo>
                  <a:lnTo>
                    <a:pt x="62" y="2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410"/>
            <p:cNvSpPr>
              <a:spLocks/>
            </p:cNvSpPr>
            <p:nvPr/>
          </p:nvSpPr>
          <p:spPr bwMode="auto">
            <a:xfrm>
              <a:off x="6886017" y="4887359"/>
              <a:ext cx="388853" cy="447697"/>
            </a:xfrm>
            <a:custGeom>
              <a:avLst/>
              <a:gdLst>
                <a:gd name="T0" fmla="*/ 2147483646 w 194"/>
                <a:gd name="T1" fmla="*/ 0 h 254"/>
                <a:gd name="T2" fmla="*/ 2147483646 w 194"/>
                <a:gd name="T3" fmla="*/ 0 h 254"/>
                <a:gd name="T4" fmla="*/ 2147483646 w 194"/>
                <a:gd name="T5" fmla="*/ 0 h 254"/>
                <a:gd name="T6" fmla="*/ 2147483646 w 194"/>
                <a:gd name="T7" fmla="*/ 2147483646 h 254"/>
                <a:gd name="T8" fmla="*/ 2147483646 w 194"/>
                <a:gd name="T9" fmla="*/ 2147483646 h 254"/>
                <a:gd name="T10" fmla="*/ 2147483646 w 194"/>
                <a:gd name="T11" fmla="*/ 2147483646 h 254"/>
                <a:gd name="T12" fmla="*/ 2147483646 w 194"/>
                <a:gd name="T13" fmla="*/ 2147483646 h 254"/>
                <a:gd name="T14" fmla="*/ 0 w 194"/>
                <a:gd name="T15" fmla="*/ 2147483646 h 254"/>
                <a:gd name="T16" fmla="*/ 0 w 194"/>
                <a:gd name="T17" fmla="*/ 2147483646 h 254"/>
                <a:gd name="T18" fmla="*/ 2147483646 w 194"/>
                <a:gd name="T19" fmla="*/ 2147483646 h 254"/>
                <a:gd name="T20" fmla="*/ 2147483646 w 194"/>
                <a:gd name="T21" fmla="*/ 0 h 254"/>
                <a:gd name="T22" fmla="*/ 2147483646 w 194"/>
                <a:gd name="T23" fmla="*/ 0 h 254"/>
                <a:gd name="T24" fmla="*/ 2147483646 w 194"/>
                <a:gd name="T25" fmla="*/ 0 h 2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4" h="254">
                  <a:moveTo>
                    <a:pt x="10" y="0"/>
                  </a:moveTo>
                  <a:lnTo>
                    <a:pt x="132" y="0"/>
                  </a:lnTo>
                  <a:lnTo>
                    <a:pt x="194" y="0"/>
                  </a:lnTo>
                  <a:lnTo>
                    <a:pt x="194" y="128"/>
                  </a:lnTo>
                  <a:lnTo>
                    <a:pt x="182" y="128"/>
                  </a:lnTo>
                  <a:lnTo>
                    <a:pt x="182" y="254"/>
                  </a:lnTo>
                  <a:lnTo>
                    <a:pt x="40" y="252"/>
                  </a:lnTo>
                  <a:lnTo>
                    <a:pt x="0" y="252"/>
                  </a:lnTo>
                  <a:lnTo>
                    <a:pt x="0" y="126"/>
                  </a:lnTo>
                  <a:lnTo>
                    <a:pt x="10" y="126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411"/>
            <p:cNvSpPr>
              <a:spLocks/>
            </p:cNvSpPr>
            <p:nvPr/>
          </p:nvSpPr>
          <p:spPr bwMode="auto">
            <a:xfrm>
              <a:off x="7250818" y="4887359"/>
              <a:ext cx="280616" cy="447697"/>
            </a:xfrm>
            <a:custGeom>
              <a:avLst/>
              <a:gdLst>
                <a:gd name="T0" fmla="*/ 2147483646 w 140"/>
                <a:gd name="T1" fmla="*/ 0 h 254"/>
                <a:gd name="T2" fmla="*/ 2147483646 w 140"/>
                <a:gd name="T3" fmla="*/ 0 h 254"/>
                <a:gd name="T4" fmla="*/ 2147483646 w 140"/>
                <a:gd name="T5" fmla="*/ 2147483646 h 254"/>
                <a:gd name="T6" fmla="*/ 2147483646 w 140"/>
                <a:gd name="T7" fmla="*/ 2147483646 h 254"/>
                <a:gd name="T8" fmla="*/ 2147483646 w 140"/>
                <a:gd name="T9" fmla="*/ 2147483646 h 254"/>
                <a:gd name="T10" fmla="*/ 2147483646 w 140"/>
                <a:gd name="T11" fmla="*/ 2147483646 h 254"/>
                <a:gd name="T12" fmla="*/ 2147483646 w 140"/>
                <a:gd name="T13" fmla="*/ 2147483646 h 254"/>
                <a:gd name="T14" fmla="*/ 2147483646 w 140"/>
                <a:gd name="T15" fmla="*/ 2147483646 h 254"/>
                <a:gd name="T16" fmla="*/ 2147483646 w 140"/>
                <a:gd name="T17" fmla="*/ 2147483646 h 254"/>
                <a:gd name="T18" fmla="*/ 2147483646 w 140"/>
                <a:gd name="T19" fmla="*/ 2147483646 h 254"/>
                <a:gd name="T20" fmla="*/ 2147483646 w 140"/>
                <a:gd name="T21" fmla="*/ 2147483646 h 254"/>
                <a:gd name="T22" fmla="*/ 2147483646 w 140"/>
                <a:gd name="T23" fmla="*/ 2147483646 h 254"/>
                <a:gd name="T24" fmla="*/ 2147483646 w 140"/>
                <a:gd name="T25" fmla="*/ 2147483646 h 254"/>
                <a:gd name="T26" fmla="*/ 2147483646 w 140"/>
                <a:gd name="T27" fmla="*/ 2147483646 h 254"/>
                <a:gd name="T28" fmla="*/ 0 w 140"/>
                <a:gd name="T29" fmla="*/ 2147483646 h 254"/>
                <a:gd name="T30" fmla="*/ 0 w 140"/>
                <a:gd name="T31" fmla="*/ 2147483646 h 254"/>
                <a:gd name="T32" fmla="*/ 2147483646 w 140"/>
                <a:gd name="T33" fmla="*/ 2147483646 h 254"/>
                <a:gd name="T34" fmla="*/ 2147483646 w 140"/>
                <a:gd name="T35" fmla="*/ 0 h 254"/>
                <a:gd name="T36" fmla="*/ 2147483646 w 140"/>
                <a:gd name="T37" fmla="*/ 0 h 254"/>
                <a:gd name="T38" fmla="*/ 2147483646 w 140"/>
                <a:gd name="T39" fmla="*/ 0 h 2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0" h="254">
                  <a:moveTo>
                    <a:pt x="12" y="0"/>
                  </a:moveTo>
                  <a:lnTo>
                    <a:pt x="140" y="0"/>
                  </a:lnTo>
                  <a:lnTo>
                    <a:pt x="138" y="26"/>
                  </a:lnTo>
                  <a:lnTo>
                    <a:pt x="140" y="36"/>
                  </a:lnTo>
                  <a:lnTo>
                    <a:pt x="134" y="58"/>
                  </a:lnTo>
                  <a:lnTo>
                    <a:pt x="104" y="108"/>
                  </a:lnTo>
                  <a:lnTo>
                    <a:pt x="98" y="124"/>
                  </a:lnTo>
                  <a:lnTo>
                    <a:pt x="90" y="172"/>
                  </a:lnTo>
                  <a:lnTo>
                    <a:pt x="86" y="184"/>
                  </a:lnTo>
                  <a:lnTo>
                    <a:pt x="80" y="206"/>
                  </a:lnTo>
                  <a:lnTo>
                    <a:pt x="80" y="218"/>
                  </a:lnTo>
                  <a:lnTo>
                    <a:pt x="82" y="228"/>
                  </a:lnTo>
                  <a:lnTo>
                    <a:pt x="88" y="236"/>
                  </a:lnTo>
                  <a:lnTo>
                    <a:pt x="90" y="254"/>
                  </a:lnTo>
                  <a:lnTo>
                    <a:pt x="0" y="254"/>
                  </a:lnTo>
                  <a:lnTo>
                    <a:pt x="0" y="128"/>
                  </a:lnTo>
                  <a:lnTo>
                    <a:pt x="12" y="128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412"/>
            <p:cNvSpPr>
              <a:spLocks/>
            </p:cNvSpPr>
            <p:nvPr/>
          </p:nvSpPr>
          <p:spPr bwMode="auto">
            <a:xfrm>
              <a:off x="6878000" y="2014343"/>
              <a:ext cx="865900" cy="1061077"/>
            </a:xfrm>
            <a:custGeom>
              <a:avLst/>
              <a:gdLst>
                <a:gd name="T0" fmla="*/ 2147483646 w 432"/>
                <a:gd name="T1" fmla="*/ 2147483646 h 602"/>
                <a:gd name="T2" fmla="*/ 2147483646 w 432"/>
                <a:gd name="T3" fmla="*/ 2147483646 h 602"/>
                <a:gd name="T4" fmla="*/ 2147483646 w 432"/>
                <a:gd name="T5" fmla="*/ 2147483646 h 602"/>
                <a:gd name="T6" fmla="*/ 2147483646 w 432"/>
                <a:gd name="T7" fmla="*/ 2147483646 h 602"/>
                <a:gd name="T8" fmla="*/ 2147483646 w 432"/>
                <a:gd name="T9" fmla="*/ 2147483646 h 602"/>
                <a:gd name="T10" fmla="*/ 2147483646 w 432"/>
                <a:gd name="T11" fmla="*/ 2147483646 h 602"/>
                <a:gd name="T12" fmla="*/ 2147483646 w 432"/>
                <a:gd name="T13" fmla="*/ 2147483646 h 602"/>
                <a:gd name="T14" fmla="*/ 2147483646 w 432"/>
                <a:gd name="T15" fmla="*/ 2147483646 h 602"/>
                <a:gd name="T16" fmla="*/ 2147483646 w 432"/>
                <a:gd name="T17" fmla="*/ 2147483646 h 602"/>
                <a:gd name="T18" fmla="*/ 2147483646 w 432"/>
                <a:gd name="T19" fmla="*/ 2147483646 h 602"/>
                <a:gd name="T20" fmla="*/ 2147483646 w 432"/>
                <a:gd name="T21" fmla="*/ 2147483646 h 602"/>
                <a:gd name="T22" fmla="*/ 2147483646 w 432"/>
                <a:gd name="T23" fmla="*/ 2147483646 h 602"/>
                <a:gd name="T24" fmla="*/ 2147483646 w 432"/>
                <a:gd name="T25" fmla="*/ 2147483646 h 602"/>
                <a:gd name="T26" fmla="*/ 2147483646 w 432"/>
                <a:gd name="T27" fmla="*/ 2147483646 h 602"/>
                <a:gd name="T28" fmla="*/ 2147483646 w 432"/>
                <a:gd name="T29" fmla="*/ 2147483646 h 602"/>
                <a:gd name="T30" fmla="*/ 2147483646 w 432"/>
                <a:gd name="T31" fmla="*/ 2147483646 h 602"/>
                <a:gd name="T32" fmla="*/ 2147483646 w 432"/>
                <a:gd name="T33" fmla="*/ 2147483646 h 602"/>
                <a:gd name="T34" fmla="*/ 2147483646 w 432"/>
                <a:gd name="T35" fmla="*/ 2147483646 h 602"/>
                <a:gd name="T36" fmla="*/ 2147483646 w 432"/>
                <a:gd name="T37" fmla="*/ 2147483646 h 602"/>
                <a:gd name="T38" fmla="*/ 2147483646 w 432"/>
                <a:gd name="T39" fmla="*/ 2147483646 h 602"/>
                <a:gd name="T40" fmla="*/ 2147483646 w 432"/>
                <a:gd name="T41" fmla="*/ 2147483646 h 602"/>
                <a:gd name="T42" fmla="*/ 2147483646 w 432"/>
                <a:gd name="T43" fmla="*/ 2147483646 h 602"/>
                <a:gd name="T44" fmla="*/ 2147483646 w 432"/>
                <a:gd name="T45" fmla="*/ 2147483646 h 602"/>
                <a:gd name="T46" fmla="*/ 2147483646 w 432"/>
                <a:gd name="T47" fmla="*/ 2147483646 h 602"/>
                <a:gd name="T48" fmla="*/ 2147483646 w 432"/>
                <a:gd name="T49" fmla="*/ 2147483646 h 602"/>
                <a:gd name="T50" fmla="*/ 2147483646 w 432"/>
                <a:gd name="T51" fmla="*/ 2147483646 h 602"/>
                <a:gd name="T52" fmla="*/ 2147483646 w 432"/>
                <a:gd name="T53" fmla="*/ 2147483646 h 602"/>
                <a:gd name="T54" fmla="*/ 2147483646 w 432"/>
                <a:gd name="T55" fmla="*/ 2147483646 h 602"/>
                <a:gd name="T56" fmla="*/ 2147483646 w 432"/>
                <a:gd name="T57" fmla="*/ 2147483646 h 602"/>
                <a:gd name="T58" fmla="*/ 2147483646 w 432"/>
                <a:gd name="T59" fmla="*/ 2147483646 h 602"/>
                <a:gd name="T60" fmla="*/ 2147483646 w 432"/>
                <a:gd name="T61" fmla="*/ 2147483646 h 602"/>
                <a:gd name="T62" fmla="*/ 2147483646 w 432"/>
                <a:gd name="T63" fmla="*/ 2147483646 h 602"/>
                <a:gd name="T64" fmla="*/ 2147483646 w 432"/>
                <a:gd name="T65" fmla="*/ 2147483646 h 602"/>
                <a:gd name="T66" fmla="*/ 2147483646 w 432"/>
                <a:gd name="T67" fmla="*/ 2147483646 h 602"/>
                <a:gd name="T68" fmla="*/ 2147483646 w 432"/>
                <a:gd name="T69" fmla="*/ 2147483646 h 602"/>
                <a:gd name="T70" fmla="*/ 2147483646 w 432"/>
                <a:gd name="T71" fmla="*/ 2147483646 h 602"/>
                <a:gd name="T72" fmla="*/ 2147483646 w 432"/>
                <a:gd name="T73" fmla="*/ 2147483646 h 602"/>
                <a:gd name="T74" fmla="*/ 2147483646 w 432"/>
                <a:gd name="T75" fmla="*/ 2147483646 h 602"/>
                <a:gd name="T76" fmla="*/ 2147483646 w 432"/>
                <a:gd name="T77" fmla="*/ 2147483646 h 602"/>
                <a:gd name="T78" fmla="*/ 2147483646 w 432"/>
                <a:gd name="T79" fmla="*/ 2147483646 h 602"/>
                <a:gd name="T80" fmla="*/ 2147483646 w 432"/>
                <a:gd name="T81" fmla="*/ 2147483646 h 602"/>
                <a:gd name="T82" fmla="*/ 2147483646 w 432"/>
                <a:gd name="T83" fmla="*/ 2147483646 h 602"/>
                <a:gd name="T84" fmla="*/ 2147483646 w 432"/>
                <a:gd name="T85" fmla="*/ 2147483646 h 602"/>
                <a:gd name="T86" fmla="*/ 2147483646 w 432"/>
                <a:gd name="T87" fmla="*/ 2147483646 h 602"/>
                <a:gd name="T88" fmla="*/ 2147483646 w 432"/>
                <a:gd name="T89" fmla="*/ 2147483646 h 602"/>
                <a:gd name="T90" fmla="*/ 2147483646 w 432"/>
                <a:gd name="T91" fmla="*/ 2147483646 h 602"/>
                <a:gd name="T92" fmla="*/ 2147483646 w 432"/>
                <a:gd name="T93" fmla="*/ 2147483646 h 602"/>
                <a:gd name="T94" fmla="*/ 2147483646 w 432"/>
                <a:gd name="T95" fmla="*/ 2147483646 h 602"/>
                <a:gd name="T96" fmla="*/ 2147483646 w 432"/>
                <a:gd name="T97" fmla="*/ 2147483646 h 602"/>
                <a:gd name="T98" fmla="*/ 2147483646 w 432"/>
                <a:gd name="T99" fmla="*/ 2147483646 h 602"/>
                <a:gd name="T100" fmla="*/ 2147483646 w 432"/>
                <a:gd name="T101" fmla="*/ 2147483646 h 602"/>
                <a:gd name="T102" fmla="*/ 2147483646 w 432"/>
                <a:gd name="T103" fmla="*/ 2147483646 h 602"/>
                <a:gd name="T104" fmla="*/ 2147483646 w 432"/>
                <a:gd name="T105" fmla="*/ 2147483646 h 602"/>
                <a:gd name="T106" fmla="*/ 2147483646 w 432"/>
                <a:gd name="T107" fmla="*/ 2147483646 h 602"/>
                <a:gd name="T108" fmla="*/ 2147483646 w 432"/>
                <a:gd name="T109" fmla="*/ 2147483646 h 602"/>
                <a:gd name="T110" fmla="*/ 2147483646 w 432"/>
                <a:gd name="T111" fmla="*/ 2147483646 h 602"/>
                <a:gd name="T112" fmla="*/ 0 w 432"/>
                <a:gd name="T113" fmla="*/ 2147483646 h 602"/>
                <a:gd name="T114" fmla="*/ 2147483646 w 432"/>
                <a:gd name="T115" fmla="*/ 2147483646 h 602"/>
                <a:gd name="T116" fmla="*/ 2147483646 w 432"/>
                <a:gd name="T117" fmla="*/ 2147483646 h 60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2" h="602">
                  <a:moveTo>
                    <a:pt x="190" y="10"/>
                  </a:moveTo>
                  <a:lnTo>
                    <a:pt x="198" y="8"/>
                  </a:lnTo>
                  <a:lnTo>
                    <a:pt x="198" y="4"/>
                  </a:lnTo>
                  <a:lnTo>
                    <a:pt x="204" y="4"/>
                  </a:lnTo>
                  <a:lnTo>
                    <a:pt x="210" y="2"/>
                  </a:lnTo>
                  <a:lnTo>
                    <a:pt x="216" y="2"/>
                  </a:lnTo>
                  <a:lnTo>
                    <a:pt x="224" y="0"/>
                  </a:lnTo>
                  <a:lnTo>
                    <a:pt x="226" y="2"/>
                  </a:lnTo>
                  <a:lnTo>
                    <a:pt x="230" y="14"/>
                  </a:lnTo>
                  <a:lnTo>
                    <a:pt x="224" y="16"/>
                  </a:lnTo>
                  <a:lnTo>
                    <a:pt x="226" y="18"/>
                  </a:lnTo>
                  <a:lnTo>
                    <a:pt x="238" y="22"/>
                  </a:lnTo>
                  <a:lnTo>
                    <a:pt x="240" y="26"/>
                  </a:lnTo>
                  <a:lnTo>
                    <a:pt x="240" y="28"/>
                  </a:lnTo>
                  <a:lnTo>
                    <a:pt x="246" y="26"/>
                  </a:lnTo>
                  <a:lnTo>
                    <a:pt x="248" y="28"/>
                  </a:lnTo>
                  <a:lnTo>
                    <a:pt x="258" y="26"/>
                  </a:lnTo>
                  <a:lnTo>
                    <a:pt x="260" y="28"/>
                  </a:lnTo>
                  <a:lnTo>
                    <a:pt x="262" y="26"/>
                  </a:lnTo>
                  <a:lnTo>
                    <a:pt x="266" y="28"/>
                  </a:lnTo>
                  <a:lnTo>
                    <a:pt x="270" y="26"/>
                  </a:lnTo>
                  <a:lnTo>
                    <a:pt x="272" y="30"/>
                  </a:lnTo>
                  <a:lnTo>
                    <a:pt x="284" y="30"/>
                  </a:lnTo>
                  <a:lnTo>
                    <a:pt x="292" y="38"/>
                  </a:lnTo>
                  <a:lnTo>
                    <a:pt x="290" y="44"/>
                  </a:lnTo>
                  <a:lnTo>
                    <a:pt x="294" y="52"/>
                  </a:lnTo>
                  <a:lnTo>
                    <a:pt x="300" y="54"/>
                  </a:lnTo>
                  <a:lnTo>
                    <a:pt x="306" y="60"/>
                  </a:lnTo>
                  <a:lnTo>
                    <a:pt x="318" y="64"/>
                  </a:lnTo>
                  <a:lnTo>
                    <a:pt x="320" y="66"/>
                  </a:lnTo>
                  <a:lnTo>
                    <a:pt x="318" y="70"/>
                  </a:lnTo>
                  <a:lnTo>
                    <a:pt x="332" y="82"/>
                  </a:lnTo>
                  <a:lnTo>
                    <a:pt x="332" y="90"/>
                  </a:lnTo>
                  <a:lnTo>
                    <a:pt x="326" y="92"/>
                  </a:lnTo>
                  <a:lnTo>
                    <a:pt x="322" y="94"/>
                  </a:lnTo>
                  <a:lnTo>
                    <a:pt x="312" y="98"/>
                  </a:lnTo>
                  <a:lnTo>
                    <a:pt x="310" y="108"/>
                  </a:lnTo>
                  <a:lnTo>
                    <a:pt x="318" y="114"/>
                  </a:lnTo>
                  <a:lnTo>
                    <a:pt x="320" y="122"/>
                  </a:lnTo>
                  <a:lnTo>
                    <a:pt x="324" y="126"/>
                  </a:lnTo>
                  <a:lnTo>
                    <a:pt x="326" y="130"/>
                  </a:lnTo>
                  <a:lnTo>
                    <a:pt x="332" y="132"/>
                  </a:lnTo>
                  <a:lnTo>
                    <a:pt x="334" y="140"/>
                  </a:lnTo>
                  <a:lnTo>
                    <a:pt x="336" y="142"/>
                  </a:lnTo>
                  <a:lnTo>
                    <a:pt x="334" y="150"/>
                  </a:lnTo>
                  <a:lnTo>
                    <a:pt x="330" y="154"/>
                  </a:lnTo>
                  <a:lnTo>
                    <a:pt x="328" y="168"/>
                  </a:lnTo>
                  <a:lnTo>
                    <a:pt x="328" y="170"/>
                  </a:lnTo>
                  <a:lnTo>
                    <a:pt x="320" y="170"/>
                  </a:lnTo>
                  <a:lnTo>
                    <a:pt x="318" y="168"/>
                  </a:lnTo>
                  <a:lnTo>
                    <a:pt x="306" y="166"/>
                  </a:lnTo>
                  <a:lnTo>
                    <a:pt x="306" y="172"/>
                  </a:lnTo>
                  <a:lnTo>
                    <a:pt x="316" y="180"/>
                  </a:lnTo>
                  <a:lnTo>
                    <a:pt x="322" y="188"/>
                  </a:lnTo>
                  <a:lnTo>
                    <a:pt x="322" y="206"/>
                  </a:lnTo>
                  <a:lnTo>
                    <a:pt x="324" y="210"/>
                  </a:lnTo>
                  <a:lnTo>
                    <a:pt x="326" y="212"/>
                  </a:lnTo>
                  <a:lnTo>
                    <a:pt x="326" y="214"/>
                  </a:lnTo>
                  <a:lnTo>
                    <a:pt x="324" y="220"/>
                  </a:lnTo>
                  <a:lnTo>
                    <a:pt x="324" y="226"/>
                  </a:lnTo>
                  <a:lnTo>
                    <a:pt x="320" y="230"/>
                  </a:lnTo>
                  <a:lnTo>
                    <a:pt x="320" y="234"/>
                  </a:lnTo>
                  <a:lnTo>
                    <a:pt x="316" y="240"/>
                  </a:lnTo>
                  <a:lnTo>
                    <a:pt x="308" y="246"/>
                  </a:lnTo>
                  <a:lnTo>
                    <a:pt x="304" y="250"/>
                  </a:lnTo>
                  <a:lnTo>
                    <a:pt x="300" y="252"/>
                  </a:lnTo>
                  <a:lnTo>
                    <a:pt x="292" y="262"/>
                  </a:lnTo>
                  <a:lnTo>
                    <a:pt x="294" y="274"/>
                  </a:lnTo>
                  <a:lnTo>
                    <a:pt x="298" y="278"/>
                  </a:lnTo>
                  <a:lnTo>
                    <a:pt x="298" y="284"/>
                  </a:lnTo>
                  <a:lnTo>
                    <a:pt x="292" y="288"/>
                  </a:lnTo>
                  <a:lnTo>
                    <a:pt x="294" y="292"/>
                  </a:lnTo>
                  <a:lnTo>
                    <a:pt x="292" y="296"/>
                  </a:lnTo>
                  <a:lnTo>
                    <a:pt x="284" y="302"/>
                  </a:lnTo>
                  <a:lnTo>
                    <a:pt x="286" y="308"/>
                  </a:lnTo>
                  <a:lnTo>
                    <a:pt x="280" y="314"/>
                  </a:lnTo>
                  <a:lnTo>
                    <a:pt x="278" y="318"/>
                  </a:lnTo>
                  <a:lnTo>
                    <a:pt x="282" y="322"/>
                  </a:lnTo>
                  <a:lnTo>
                    <a:pt x="288" y="318"/>
                  </a:lnTo>
                  <a:lnTo>
                    <a:pt x="284" y="312"/>
                  </a:lnTo>
                  <a:lnTo>
                    <a:pt x="288" y="312"/>
                  </a:lnTo>
                  <a:lnTo>
                    <a:pt x="290" y="314"/>
                  </a:lnTo>
                  <a:lnTo>
                    <a:pt x="290" y="320"/>
                  </a:lnTo>
                  <a:lnTo>
                    <a:pt x="298" y="324"/>
                  </a:lnTo>
                  <a:lnTo>
                    <a:pt x="298" y="330"/>
                  </a:lnTo>
                  <a:lnTo>
                    <a:pt x="304" y="326"/>
                  </a:lnTo>
                  <a:lnTo>
                    <a:pt x="306" y="322"/>
                  </a:lnTo>
                  <a:lnTo>
                    <a:pt x="310" y="322"/>
                  </a:lnTo>
                  <a:lnTo>
                    <a:pt x="312" y="320"/>
                  </a:lnTo>
                  <a:lnTo>
                    <a:pt x="318" y="322"/>
                  </a:lnTo>
                  <a:lnTo>
                    <a:pt x="328" y="320"/>
                  </a:lnTo>
                  <a:lnTo>
                    <a:pt x="332" y="322"/>
                  </a:lnTo>
                  <a:lnTo>
                    <a:pt x="338" y="322"/>
                  </a:lnTo>
                  <a:lnTo>
                    <a:pt x="342" y="324"/>
                  </a:lnTo>
                  <a:lnTo>
                    <a:pt x="346" y="324"/>
                  </a:lnTo>
                  <a:lnTo>
                    <a:pt x="348" y="320"/>
                  </a:lnTo>
                  <a:lnTo>
                    <a:pt x="354" y="318"/>
                  </a:lnTo>
                  <a:lnTo>
                    <a:pt x="364" y="304"/>
                  </a:lnTo>
                  <a:lnTo>
                    <a:pt x="370" y="300"/>
                  </a:lnTo>
                  <a:lnTo>
                    <a:pt x="374" y="296"/>
                  </a:lnTo>
                  <a:lnTo>
                    <a:pt x="380" y="294"/>
                  </a:lnTo>
                  <a:lnTo>
                    <a:pt x="388" y="300"/>
                  </a:lnTo>
                  <a:lnTo>
                    <a:pt x="388" y="304"/>
                  </a:lnTo>
                  <a:lnTo>
                    <a:pt x="396" y="310"/>
                  </a:lnTo>
                  <a:lnTo>
                    <a:pt x="396" y="316"/>
                  </a:lnTo>
                  <a:lnTo>
                    <a:pt x="402" y="322"/>
                  </a:lnTo>
                  <a:lnTo>
                    <a:pt x="402" y="330"/>
                  </a:lnTo>
                  <a:lnTo>
                    <a:pt x="394" y="338"/>
                  </a:lnTo>
                  <a:lnTo>
                    <a:pt x="394" y="344"/>
                  </a:lnTo>
                  <a:lnTo>
                    <a:pt x="388" y="354"/>
                  </a:lnTo>
                  <a:lnTo>
                    <a:pt x="384" y="354"/>
                  </a:lnTo>
                  <a:lnTo>
                    <a:pt x="380" y="360"/>
                  </a:lnTo>
                  <a:lnTo>
                    <a:pt x="380" y="366"/>
                  </a:lnTo>
                  <a:lnTo>
                    <a:pt x="376" y="372"/>
                  </a:lnTo>
                  <a:lnTo>
                    <a:pt x="374" y="380"/>
                  </a:lnTo>
                  <a:lnTo>
                    <a:pt x="372" y="384"/>
                  </a:lnTo>
                  <a:lnTo>
                    <a:pt x="370" y="388"/>
                  </a:lnTo>
                  <a:lnTo>
                    <a:pt x="368" y="394"/>
                  </a:lnTo>
                  <a:lnTo>
                    <a:pt x="368" y="402"/>
                  </a:lnTo>
                  <a:lnTo>
                    <a:pt x="364" y="404"/>
                  </a:lnTo>
                  <a:lnTo>
                    <a:pt x="362" y="408"/>
                  </a:lnTo>
                  <a:lnTo>
                    <a:pt x="364" y="412"/>
                  </a:lnTo>
                  <a:lnTo>
                    <a:pt x="360" y="418"/>
                  </a:lnTo>
                  <a:lnTo>
                    <a:pt x="360" y="424"/>
                  </a:lnTo>
                  <a:lnTo>
                    <a:pt x="356" y="428"/>
                  </a:lnTo>
                  <a:lnTo>
                    <a:pt x="352" y="432"/>
                  </a:lnTo>
                  <a:lnTo>
                    <a:pt x="356" y="450"/>
                  </a:lnTo>
                  <a:lnTo>
                    <a:pt x="360" y="452"/>
                  </a:lnTo>
                  <a:lnTo>
                    <a:pt x="366" y="458"/>
                  </a:lnTo>
                  <a:lnTo>
                    <a:pt x="370" y="462"/>
                  </a:lnTo>
                  <a:lnTo>
                    <a:pt x="372" y="466"/>
                  </a:lnTo>
                  <a:lnTo>
                    <a:pt x="378" y="468"/>
                  </a:lnTo>
                  <a:lnTo>
                    <a:pt x="382" y="472"/>
                  </a:lnTo>
                  <a:lnTo>
                    <a:pt x="386" y="478"/>
                  </a:lnTo>
                  <a:lnTo>
                    <a:pt x="386" y="482"/>
                  </a:lnTo>
                  <a:lnTo>
                    <a:pt x="388" y="488"/>
                  </a:lnTo>
                  <a:lnTo>
                    <a:pt x="394" y="494"/>
                  </a:lnTo>
                  <a:lnTo>
                    <a:pt x="394" y="500"/>
                  </a:lnTo>
                  <a:lnTo>
                    <a:pt x="398" y="496"/>
                  </a:lnTo>
                  <a:lnTo>
                    <a:pt x="400" y="500"/>
                  </a:lnTo>
                  <a:lnTo>
                    <a:pt x="410" y="500"/>
                  </a:lnTo>
                  <a:lnTo>
                    <a:pt x="412" y="502"/>
                  </a:lnTo>
                  <a:lnTo>
                    <a:pt x="430" y="508"/>
                  </a:lnTo>
                  <a:lnTo>
                    <a:pt x="432" y="516"/>
                  </a:lnTo>
                  <a:lnTo>
                    <a:pt x="430" y="518"/>
                  </a:lnTo>
                  <a:lnTo>
                    <a:pt x="428" y="516"/>
                  </a:lnTo>
                  <a:lnTo>
                    <a:pt x="422" y="520"/>
                  </a:lnTo>
                  <a:lnTo>
                    <a:pt x="412" y="544"/>
                  </a:lnTo>
                  <a:lnTo>
                    <a:pt x="412" y="568"/>
                  </a:lnTo>
                  <a:lnTo>
                    <a:pt x="410" y="588"/>
                  </a:lnTo>
                  <a:lnTo>
                    <a:pt x="408" y="594"/>
                  </a:lnTo>
                  <a:lnTo>
                    <a:pt x="394" y="596"/>
                  </a:lnTo>
                  <a:lnTo>
                    <a:pt x="390" y="596"/>
                  </a:lnTo>
                  <a:lnTo>
                    <a:pt x="376" y="596"/>
                  </a:lnTo>
                  <a:lnTo>
                    <a:pt x="344" y="602"/>
                  </a:lnTo>
                  <a:lnTo>
                    <a:pt x="342" y="602"/>
                  </a:lnTo>
                  <a:lnTo>
                    <a:pt x="344" y="584"/>
                  </a:lnTo>
                  <a:lnTo>
                    <a:pt x="280" y="584"/>
                  </a:lnTo>
                  <a:lnTo>
                    <a:pt x="280" y="582"/>
                  </a:lnTo>
                  <a:lnTo>
                    <a:pt x="278" y="582"/>
                  </a:lnTo>
                  <a:lnTo>
                    <a:pt x="250" y="582"/>
                  </a:lnTo>
                  <a:lnTo>
                    <a:pt x="250" y="562"/>
                  </a:lnTo>
                  <a:lnTo>
                    <a:pt x="156" y="560"/>
                  </a:lnTo>
                  <a:lnTo>
                    <a:pt x="158" y="496"/>
                  </a:lnTo>
                  <a:lnTo>
                    <a:pt x="122" y="494"/>
                  </a:lnTo>
                  <a:lnTo>
                    <a:pt x="124" y="432"/>
                  </a:lnTo>
                  <a:lnTo>
                    <a:pt x="60" y="430"/>
                  </a:lnTo>
                  <a:lnTo>
                    <a:pt x="62" y="306"/>
                  </a:lnTo>
                  <a:lnTo>
                    <a:pt x="0" y="304"/>
                  </a:lnTo>
                  <a:lnTo>
                    <a:pt x="2" y="54"/>
                  </a:lnTo>
                  <a:lnTo>
                    <a:pt x="128" y="58"/>
                  </a:lnTo>
                  <a:lnTo>
                    <a:pt x="188" y="62"/>
                  </a:lnTo>
                  <a:lnTo>
                    <a:pt x="190" y="10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4" name="Group 413"/>
            <p:cNvGrpSpPr>
              <a:grpSpLocks/>
            </p:cNvGrpSpPr>
            <p:nvPr/>
          </p:nvGrpSpPr>
          <p:grpSpPr bwMode="auto">
            <a:xfrm>
              <a:off x="7591565" y="2483191"/>
              <a:ext cx="958103" cy="958847"/>
              <a:chOff x="3966" y="1694"/>
              <a:chExt cx="478" cy="544"/>
            </a:xfrm>
            <a:solidFill>
              <a:schemeClr val="accent1"/>
            </a:solidFill>
          </p:grpSpPr>
          <p:sp>
            <p:nvSpPr>
              <p:cNvPr id="184" name="Freeform 414"/>
              <p:cNvSpPr>
                <a:spLocks/>
              </p:cNvSpPr>
              <p:nvPr/>
            </p:nvSpPr>
            <p:spPr bwMode="auto">
              <a:xfrm>
                <a:off x="4368" y="1694"/>
                <a:ext cx="76" cy="98"/>
              </a:xfrm>
              <a:custGeom>
                <a:avLst/>
                <a:gdLst>
                  <a:gd name="T0" fmla="*/ 24 w 76"/>
                  <a:gd name="T1" fmla="*/ 98 h 98"/>
                  <a:gd name="T2" fmla="*/ 8 w 76"/>
                  <a:gd name="T3" fmla="*/ 66 h 98"/>
                  <a:gd name="T4" fmla="*/ 4 w 76"/>
                  <a:gd name="T5" fmla="*/ 68 h 98"/>
                  <a:gd name="T6" fmla="*/ 0 w 76"/>
                  <a:gd name="T7" fmla="*/ 64 h 98"/>
                  <a:gd name="T8" fmla="*/ 0 w 76"/>
                  <a:gd name="T9" fmla="*/ 34 h 98"/>
                  <a:gd name="T10" fmla="*/ 6 w 76"/>
                  <a:gd name="T11" fmla="*/ 10 h 98"/>
                  <a:gd name="T12" fmla="*/ 10 w 76"/>
                  <a:gd name="T13" fmla="*/ 6 h 98"/>
                  <a:gd name="T14" fmla="*/ 14 w 76"/>
                  <a:gd name="T15" fmla="*/ 12 h 98"/>
                  <a:gd name="T16" fmla="*/ 20 w 76"/>
                  <a:gd name="T17" fmla="*/ 14 h 98"/>
                  <a:gd name="T18" fmla="*/ 30 w 76"/>
                  <a:gd name="T19" fmla="*/ 14 h 98"/>
                  <a:gd name="T20" fmla="*/ 40 w 76"/>
                  <a:gd name="T21" fmla="*/ 10 h 98"/>
                  <a:gd name="T22" fmla="*/ 48 w 76"/>
                  <a:gd name="T23" fmla="*/ 12 h 98"/>
                  <a:gd name="T24" fmla="*/ 52 w 76"/>
                  <a:gd name="T25" fmla="*/ 16 h 98"/>
                  <a:gd name="T26" fmla="*/ 62 w 76"/>
                  <a:gd name="T27" fmla="*/ 12 h 98"/>
                  <a:gd name="T28" fmla="*/ 64 w 76"/>
                  <a:gd name="T29" fmla="*/ 0 h 98"/>
                  <a:gd name="T30" fmla="*/ 70 w 76"/>
                  <a:gd name="T31" fmla="*/ 2 h 98"/>
                  <a:gd name="T32" fmla="*/ 74 w 76"/>
                  <a:gd name="T33" fmla="*/ 6 h 98"/>
                  <a:gd name="T34" fmla="*/ 76 w 76"/>
                  <a:gd name="T35" fmla="*/ 16 h 98"/>
                  <a:gd name="T36" fmla="*/ 66 w 76"/>
                  <a:gd name="T37" fmla="*/ 18 h 98"/>
                  <a:gd name="T38" fmla="*/ 60 w 76"/>
                  <a:gd name="T39" fmla="*/ 26 h 98"/>
                  <a:gd name="T40" fmla="*/ 54 w 76"/>
                  <a:gd name="T41" fmla="*/ 38 h 98"/>
                  <a:gd name="T42" fmla="*/ 46 w 76"/>
                  <a:gd name="T43" fmla="*/ 52 h 98"/>
                  <a:gd name="T44" fmla="*/ 46 w 76"/>
                  <a:gd name="T45" fmla="*/ 62 h 98"/>
                  <a:gd name="T46" fmla="*/ 42 w 76"/>
                  <a:gd name="T47" fmla="*/ 70 h 98"/>
                  <a:gd name="T48" fmla="*/ 36 w 76"/>
                  <a:gd name="T49" fmla="*/ 70 h 98"/>
                  <a:gd name="T50" fmla="*/ 30 w 76"/>
                  <a:gd name="T51" fmla="*/ 74 h 98"/>
                  <a:gd name="T52" fmla="*/ 28 w 76"/>
                  <a:gd name="T53" fmla="*/ 86 h 98"/>
                  <a:gd name="T54" fmla="*/ 30 w 76"/>
                  <a:gd name="T55" fmla="*/ 96 h 98"/>
                  <a:gd name="T56" fmla="*/ 24 w 76"/>
                  <a:gd name="T57" fmla="*/ 98 h 98"/>
                  <a:gd name="T58" fmla="*/ 24 w 76"/>
                  <a:gd name="T59" fmla="*/ 98 h 98"/>
                  <a:gd name="T60" fmla="*/ 24 w 76"/>
                  <a:gd name="T61" fmla="*/ 98 h 9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6" h="98">
                    <a:moveTo>
                      <a:pt x="24" y="98"/>
                    </a:moveTo>
                    <a:lnTo>
                      <a:pt x="8" y="66"/>
                    </a:lnTo>
                    <a:lnTo>
                      <a:pt x="4" y="68"/>
                    </a:lnTo>
                    <a:lnTo>
                      <a:pt x="0" y="64"/>
                    </a:lnTo>
                    <a:lnTo>
                      <a:pt x="0" y="34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4" y="12"/>
                    </a:lnTo>
                    <a:lnTo>
                      <a:pt x="20" y="14"/>
                    </a:lnTo>
                    <a:lnTo>
                      <a:pt x="30" y="14"/>
                    </a:lnTo>
                    <a:lnTo>
                      <a:pt x="40" y="10"/>
                    </a:lnTo>
                    <a:lnTo>
                      <a:pt x="48" y="12"/>
                    </a:lnTo>
                    <a:lnTo>
                      <a:pt x="52" y="16"/>
                    </a:lnTo>
                    <a:lnTo>
                      <a:pt x="62" y="12"/>
                    </a:lnTo>
                    <a:lnTo>
                      <a:pt x="64" y="0"/>
                    </a:lnTo>
                    <a:lnTo>
                      <a:pt x="70" y="2"/>
                    </a:lnTo>
                    <a:lnTo>
                      <a:pt x="74" y="6"/>
                    </a:lnTo>
                    <a:lnTo>
                      <a:pt x="76" y="16"/>
                    </a:lnTo>
                    <a:lnTo>
                      <a:pt x="66" y="18"/>
                    </a:lnTo>
                    <a:lnTo>
                      <a:pt x="60" y="26"/>
                    </a:lnTo>
                    <a:lnTo>
                      <a:pt x="54" y="38"/>
                    </a:lnTo>
                    <a:lnTo>
                      <a:pt x="46" y="52"/>
                    </a:lnTo>
                    <a:lnTo>
                      <a:pt x="46" y="62"/>
                    </a:lnTo>
                    <a:lnTo>
                      <a:pt x="42" y="70"/>
                    </a:lnTo>
                    <a:lnTo>
                      <a:pt x="36" y="70"/>
                    </a:lnTo>
                    <a:lnTo>
                      <a:pt x="30" y="74"/>
                    </a:lnTo>
                    <a:lnTo>
                      <a:pt x="28" y="86"/>
                    </a:lnTo>
                    <a:lnTo>
                      <a:pt x="30" y="96"/>
                    </a:lnTo>
                    <a:lnTo>
                      <a:pt x="24" y="9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Freeform 415"/>
              <p:cNvSpPr>
                <a:spLocks/>
              </p:cNvSpPr>
              <p:nvPr/>
            </p:nvSpPr>
            <p:spPr bwMode="auto">
              <a:xfrm>
                <a:off x="3966" y="1788"/>
                <a:ext cx="394" cy="450"/>
              </a:xfrm>
              <a:custGeom>
                <a:avLst/>
                <a:gdLst>
                  <a:gd name="T0" fmla="*/ 122 w 394"/>
                  <a:gd name="T1" fmla="*/ 450 h 450"/>
                  <a:gd name="T2" fmla="*/ 8 w 394"/>
                  <a:gd name="T3" fmla="*/ 440 h 450"/>
                  <a:gd name="T4" fmla="*/ 6 w 394"/>
                  <a:gd name="T5" fmla="*/ 416 h 450"/>
                  <a:gd name="T6" fmla="*/ 38 w 394"/>
                  <a:gd name="T7" fmla="*/ 368 h 450"/>
                  <a:gd name="T8" fmla="*/ 78 w 394"/>
                  <a:gd name="T9" fmla="*/ 324 h 450"/>
                  <a:gd name="T10" fmla="*/ 120 w 394"/>
                  <a:gd name="T11" fmla="*/ 322 h 450"/>
                  <a:gd name="T12" fmla="*/ 140 w 394"/>
                  <a:gd name="T13" fmla="*/ 306 h 450"/>
                  <a:gd name="T14" fmla="*/ 174 w 394"/>
                  <a:gd name="T15" fmla="*/ 270 h 450"/>
                  <a:gd name="T16" fmla="*/ 190 w 394"/>
                  <a:gd name="T17" fmla="*/ 228 h 450"/>
                  <a:gd name="T18" fmla="*/ 220 w 394"/>
                  <a:gd name="T19" fmla="*/ 180 h 450"/>
                  <a:gd name="T20" fmla="*/ 232 w 394"/>
                  <a:gd name="T21" fmla="*/ 162 h 450"/>
                  <a:gd name="T22" fmla="*/ 242 w 394"/>
                  <a:gd name="T23" fmla="*/ 154 h 450"/>
                  <a:gd name="T24" fmla="*/ 248 w 394"/>
                  <a:gd name="T25" fmla="*/ 120 h 450"/>
                  <a:gd name="T26" fmla="*/ 262 w 394"/>
                  <a:gd name="T27" fmla="*/ 90 h 450"/>
                  <a:gd name="T28" fmla="*/ 268 w 394"/>
                  <a:gd name="T29" fmla="*/ 96 h 450"/>
                  <a:gd name="T30" fmla="*/ 290 w 394"/>
                  <a:gd name="T31" fmla="*/ 90 h 450"/>
                  <a:gd name="T32" fmla="*/ 296 w 394"/>
                  <a:gd name="T33" fmla="*/ 80 h 450"/>
                  <a:gd name="T34" fmla="*/ 312 w 394"/>
                  <a:gd name="T35" fmla="*/ 76 h 450"/>
                  <a:gd name="T36" fmla="*/ 316 w 394"/>
                  <a:gd name="T37" fmla="*/ 56 h 450"/>
                  <a:gd name="T38" fmla="*/ 328 w 394"/>
                  <a:gd name="T39" fmla="*/ 28 h 450"/>
                  <a:gd name="T40" fmla="*/ 342 w 394"/>
                  <a:gd name="T41" fmla="*/ 14 h 450"/>
                  <a:gd name="T42" fmla="*/ 348 w 394"/>
                  <a:gd name="T43" fmla="*/ 0 h 450"/>
                  <a:gd name="T44" fmla="*/ 358 w 394"/>
                  <a:gd name="T45" fmla="*/ 8 h 450"/>
                  <a:gd name="T46" fmla="*/ 380 w 394"/>
                  <a:gd name="T47" fmla="*/ 0 h 450"/>
                  <a:gd name="T48" fmla="*/ 394 w 394"/>
                  <a:gd name="T49" fmla="*/ 14 h 450"/>
                  <a:gd name="T50" fmla="*/ 392 w 394"/>
                  <a:gd name="T51" fmla="*/ 38 h 450"/>
                  <a:gd name="T52" fmla="*/ 384 w 394"/>
                  <a:gd name="T53" fmla="*/ 62 h 450"/>
                  <a:gd name="T54" fmla="*/ 362 w 394"/>
                  <a:gd name="T55" fmla="*/ 62 h 450"/>
                  <a:gd name="T56" fmla="*/ 356 w 394"/>
                  <a:gd name="T57" fmla="*/ 102 h 450"/>
                  <a:gd name="T58" fmla="*/ 362 w 394"/>
                  <a:gd name="T59" fmla="*/ 114 h 450"/>
                  <a:gd name="T60" fmla="*/ 350 w 394"/>
                  <a:gd name="T61" fmla="*/ 130 h 450"/>
                  <a:gd name="T62" fmla="*/ 350 w 394"/>
                  <a:gd name="T63" fmla="*/ 152 h 450"/>
                  <a:gd name="T64" fmla="*/ 332 w 394"/>
                  <a:gd name="T65" fmla="*/ 178 h 450"/>
                  <a:gd name="T66" fmla="*/ 316 w 394"/>
                  <a:gd name="T67" fmla="*/ 170 h 450"/>
                  <a:gd name="T68" fmla="*/ 306 w 394"/>
                  <a:gd name="T69" fmla="*/ 208 h 450"/>
                  <a:gd name="T70" fmla="*/ 282 w 394"/>
                  <a:gd name="T71" fmla="*/ 240 h 450"/>
                  <a:gd name="T72" fmla="*/ 288 w 394"/>
                  <a:gd name="T73" fmla="*/ 260 h 450"/>
                  <a:gd name="T74" fmla="*/ 288 w 394"/>
                  <a:gd name="T75" fmla="*/ 272 h 450"/>
                  <a:gd name="T76" fmla="*/ 270 w 394"/>
                  <a:gd name="T77" fmla="*/ 282 h 450"/>
                  <a:gd name="T78" fmla="*/ 272 w 394"/>
                  <a:gd name="T79" fmla="*/ 302 h 450"/>
                  <a:gd name="T80" fmla="*/ 238 w 394"/>
                  <a:gd name="T81" fmla="*/ 330 h 450"/>
                  <a:gd name="T82" fmla="*/ 220 w 394"/>
                  <a:gd name="T83" fmla="*/ 360 h 450"/>
                  <a:gd name="T84" fmla="*/ 214 w 394"/>
                  <a:gd name="T85" fmla="*/ 384 h 450"/>
                  <a:gd name="T86" fmla="*/ 198 w 394"/>
                  <a:gd name="T87" fmla="*/ 426 h 450"/>
                  <a:gd name="T88" fmla="*/ 184 w 394"/>
                  <a:gd name="T89" fmla="*/ 450 h 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94" h="450">
                    <a:moveTo>
                      <a:pt x="184" y="450"/>
                    </a:moveTo>
                    <a:lnTo>
                      <a:pt x="122" y="450"/>
                    </a:lnTo>
                    <a:lnTo>
                      <a:pt x="0" y="450"/>
                    </a:lnTo>
                    <a:lnTo>
                      <a:pt x="8" y="440"/>
                    </a:lnTo>
                    <a:lnTo>
                      <a:pt x="8" y="428"/>
                    </a:lnTo>
                    <a:lnTo>
                      <a:pt x="6" y="416"/>
                    </a:lnTo>
                    <a:lnTo>
                      <a:pt x="14" y="408"/>
                    </a:lnTo>
                    <a:lnTo>
                      <a:pt x="38" y="368"/>
                    </a:lnTo>
                    <a:lnTo>
                      <a:pt x="64" y="334"/>
                    </a:lnTo>
                    <a:lnTo>
                      <a:pt x="78" y="324"/>
                    </a:lnTo>
                    <a:lnTo>
                      <a:pt x="102" y="322"/>
                    </a:lnTo>
                    <a:lnTo>
                      <a:pt x="120" y="322"/>
                    </a:lnTo>
                    <a:lnTo>
                      <a:pt x="132" y="318"/>
                    </a:lnTo>
                    <a:lnTo>
                      <a:pt x="140" y="306"/>
                    </a:lnTo>
                    <a:lnTo>
                      <a:pt x="168" y="284"/>
                    </a:lnTo>
                    <a:lnTo>
                      <a:pt x="174" y="270"/>
                    </a:lnTo>
                    <a:lnTo>
                      <a:pt x="184" y="250"/>
                    </a:lnTo>
                    <a:lnTo>
                      <a:pt x="190" y="228"/>
                    </a:lnTo>
                    <a:lnTo>
                      <a:pt x="202" y="208"/>
                    </a:lnTo>
                    <a:lnTo>
                      <a:pt x="220" y="180"/>
                    </a:lnTo>
                    <a:lnTo>
                      <a:pt x="232" y="174"/>
                    </a:lnTo>
                    <a:lnTo>
                      <a:pt x="232" y="162"/>
                    </a:lnTo>
                    <a:lnTo>
                      <a:pt x="238" y="160"/>
                    </a:lnTo>
                    <a:lnTo>
                      <a:pt x="242" y="154"/>
                    </a:lnTo>
                    <a:lnTo>
                      <a:pt x="244" y="134"/>
                    </a:lnTo>
                    <a:lnTo>
                      <a:pt x="248" y="120"/>
                    </a:lnTo>
                    <a:lnTo>
                      <a:pt x="256" y="94"/>
                    </a:lnTo>
                    <a:lnTo>
                      <a:pt x="262" y="90"/>
                    </a:lnTo>
                    <a:lnTo>
                      <a:pt x="266" y="88"/>
                    </a:lnTo>
                    <a:lnTo>
                      <a:pt x="268" y="96"/>
                    </a:lnTo>
                    <a:lnTo>
                      <a:pt x="276" y="96"/>
                    </a:lnTo>
                    <a:lnTo>
                      <a:pt x="290" y="90"/>
                    </a:lnTo>
                    <a:lnTo>
                      <a:pt x="292" y="84"/>
                    </a:lnTo>
                    <a:lnTo>
                      <a:pt x="296" y="80"/>
                    </a:lnTo>
                    <a:lnTo>
                      <a:pt x="304" y="78"/>
                    </a:lnTo>
                    <a:lnTo>
                      <a:pt x="312" y="76"/>
                    </a:lnTo>
                    <a:lnTo>
                      <a:pt x="316" y="70"/>
                    </a:lnTo>
                    <a:lnTo>
                      <a:pt x="316" y="56"/>
                    </a:lnTo>
                    <a:lnTo>
                      <a:pt x="322" y="30"/>
                    </a:lnTo>
                    <a:lnTo>
                      <a:pt x="328" y="28"/>
                    </a:lnTo>
                    <a:lnTo>
                      <a:pt x="332" y="32"/>
                    </a:lnTo>
                    <a:lnTo>
                      <a:pt x="342" y="14"/>
                    </a:lnTo>
                    <a:lnTo>
                      <a:pt x="344" y="2"/>
                    </a:lnTo>
                    <a:lnTo>
                      <a:pt x="348" y="0"/>
                    </a:lnTo>
                    <a:lnTo>
                      <a:pt x="352" y="8"/>
                    </a:lnTo>
                    <a:lnTo>
                      <a:pt x="358" y="8"/>
                    </a:lnTo>
                    <a:lnTo>
                      <a:pt x="370" y="0"/>
                    </a:lnTo>
                    <a:lnTo>
                      <a:pt x="380" y="0"/>
                    </a:lnTo>
                    <a:lnTo>
                      <a:pt x="388" y="4"/>
                    </a:lnTo>
                    <a:lnTo>
                      <a:pt x="394" y="14"/>
                    </a:lnTo>
                    <a:lnTo>
                      <a:pt x="392" y="20"/>
                    </a:lnTo>
                    <a:lnTo>
                      <a:pt x="392" y="38"/>
                    </a:lnTo>
                    <a:lnTo>
                      <a:pt x="390" y="54"/>
                    </a:lnTo>
                    <a:lnTo>
                      <a:pt x="384" y="62"/>
                    </a:lnTo>
                    <a:lnTo>
                      <a:pt x="376" y="64"/>
                    </a:lnTo>
                    <a:lnTo>
                      <a:pt x="362" y="62"/>
                    </a:lnTo>
                    <a:lnTo>
                      <a:pt x="356" y="86"/>
                    </a:lnTo>
                    <a:lnTo>
                      <a:pt x="356" y="102"/>
                    </a:lnTo>
                    <a:lnTo>
                      <a:pt x="364" y="110"/>
                    </a:lnTo>
                    <a:lnTo>
                      <a:pt x="362" y="114"/>
                    </a:lnTo>
                    <a:lnTo>
                      <a:pt x="354" y="118"/>
                    </a:lnTo>
                    <a:lnTo>
                      <a:pt x="350" y="130"/>
                    </a:lnTo>
                    <a:lnTo>
                      <a:pt x="354" y="142"/>
                    </a:lnTo>
                    <a:lnTo>
                      <a:pt x="350" y="152"/>
                    </a:lnTo>
                    <a:lnTo>
                      <a:pt x="338" y="176"/>
                    </a:lnTo>
                    <a:lnTo>
                      <a:pt x="332" y="178"/>
                    </a:lnTo>
                    <a:lnTo>
                      <a:pt x="324" y="168"/>
                    </a:lnTo>
                    <a:lnTo>
                      <a:pt x="316" y="170"/>
                    </a:lnTo>
                    <a:lnTo>
                      <a:pt x="312" y="192"/>
                    </a:lnTo>
                    <a:lnTo>
                      <a:pt x="306" y="208"/>
                    </a:lnTo>
                    <a:lnTo>
                      <a:pt x="296" y="214"/>
                    </a:lnTo>
                    <a:lnTo>
                      <a:pt x="282" y="240"/>
                    </a:lnTo>
                    <a:lnTo>
                      <a:pt x="282" y="254"/>
                    </a:lnTo>
                    <a:lnTo>
                      <a:pt x="288" y="260"/>
                    </a:lnTo>
                    <a:lnTo>
                      <a:pt x="290" y="268"/>
                    </a:lnTo>
                    <a:lnTo>
                      <a:pt x="288" y="272"/>
                    </a:lnTo>
                    <a:lnTo>
                      <a:pt x="280" y="274"/>
                    </a:lnTo>
                    <a:lnTo>
                      <a:pt x="270" y="282"/>
                    </a:lnTo>
                    <a:lnTo>
                      <a:pt x="266" y="290"/>
                    </a:lnTo>
                    <a:lnTo>
                      <a:pt x="272" y="302"/>
                    </a:lnTo>
                    <a:lnTo>
                      <a:pt x="274" y="308"/>
                    </a:lnTo>
                    <a:lnTo>
                      <a:pt x="238" y="330"/>
                    </a:lnTo>
                    <a:lnTo>
                      <a:pt x="232" y="352"/>
                    </a:lnTo>
                    <a:lnTo>
                      <a:pt x="220" y="360"/>
                    </a:lnTo>
                    <a:lnTo>
                      <a:pt x="214" y="372"/>
                    </a:lnTo>
                    <a:lnTo>
                      <a:pt x="214" y="384"/>
                    </a:lnTo>
                    <a:lnTo>
                      <a:pt x="208" y="394"/>
                    </a:lnTo>
                    <a:lnTo>
                      <a:pt x="198" y="426"/>
                    </a:lnTo>
                    <a:lnTo>
                      <a:pt x="184" y="45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Freeform 416"/>
            <p:cNvSpPr>
              <a:spLocks/>
            </p:cNvSpPr>
            <p:nvPr/>
          </p:nvSpPr>
          <p:spPr bwMode="auto">
            <a:xfrm>
              <a:off x="7058395" y="3438513"/>
              <a:ext cx="505108" cy="560503"/>
            </a:xfrm>
            <a:custGeom>
              <a:avLst/>
              <a:gdLst>
                <a:gd name="T0" fmla="*/ 2147483646 w 252"/>
                <a:gd name="T1" fmla="*/ 0 h 318"/>
                <a:gd name="T2" fmla="*/ 2147483646 w 252"/>
                <a:gd name="T3" fmla="*/ 2147483646 h 318"/>
                <a:gd name="T4" fmla="*/ 2147483646 w 252"/>
                <a:gd name="T5" fmla="*/ 2147483646 h 318"/>
                <a:gd name="T6" fmla="*/ 2147483646 w 252"/>
                <a:gd name="T7" fmla="*/ 2147483646 h 318"/>
                <a:gd name="T8" fmla="*/ 2147483646 w 252"/>
                <a:gd name="T9" fmla="*/ 2147483646 h 318"/>
                <a:gd name="T10" fmla="*/ 2147483646 w 252"/>
                <a:gd name="T11" fmla="*/ 2147483646 h 318"/>
                <a:gd name="T12" fmla="*/ 2147483646 w 252"/>
                <a:gd name="T13" fmla="*/ 2147483646 h 318"/>
                <a:gd name="T14" fmla="*/ 2147483646 w 252"/>
                <a:gd name="T15" fmla="*/ 2147483646 h 318"/>
                <a:gd name="T16" fmla="*/ 2147483646 w 252"/>
                <a:gd name="T17" fmla="*/ 2147483646 h 318"/>
                <a:gd name="T18" fmla="*/ 2147483646 w 252"/>
                <a:gd name="T19" fmla="*/ 2147483646 h 318"/>
                <a:gd name="T20" fmla="*/ 2147483646 w 252"/>
                <a:gd name="T21" fmla="*/ 2147483646 h 318"/>
                <a:gd name="T22" fmla="*/ 2147483646 w 252"/>
                <a:gd name="T23" fmla="*/ 2147483646 h 318"/>
                <a:gd name="T24" fmla="*/ 2147483646 w 252"/>
                <a:gd name="T25" fmla="*/ 2147483646 h 318"/>
                <a:gd name="T26" fmla="*/ 2147483646 w 252"/>
                <a:gd name="T27" fmla="*/ 2147483646 h 318"/>
                <a:gd name="T28" fmla="*/ 2147483646 w 252"/>
                <a:gd name="T29" fmla="*/ 2147483646 h 318"/>
                <a:gd name="T30" fmla="*/ 2147483646 w 252"/>
                <a:gd name="T31" fmla="*/ 2147483646 h 318"/>
                <a:gd name="T32" fmla="*/ 2147483646 w 252"/>
                <a:gd name="T33" fmla="*/ 2147483646 h 318"/>
                <a:gd name="T34" fmla="*/ 2147483646 w 252"/>
                <a:gd name="T35" fmla="*/ 2147483646 h 318"/>
                <a:gd name="T36" fmla="*/ 2147483646 w 252"/>
                <a:gd name="T37" fmla="*/ 2147483646 h 318"/>
                <a:gd name="T38" fmla="*/ 2147483646 w 252"/>
                <a:gd name="T39" fmla="*/ 2147483646 h 318"/>
                <a:gd name="T40" fmla="*/ 2147483646 w 252"/>
                <a:gd name="T41" fmla="*/ 2147483646 h 318"/>
                <a:gd name="T42" fmla="*/ 2147483646 w 252"/>
                <a:gd name="T43" fmla="*/ 2147483646 h 318"/>
                <a:gd name="T44" fmla="*/ 2147483646 w 252"/>
                <a:gd name="T45" fmla="*/ 2147483646 h 318"/>
                <a:gd name="T46" fmla="*/ 2147483646 w 252"/>
                <a:gd name="T47" fmla="*/ 2147483646 h 318"/>
                <a:gd name="T48" fmla="*/ 2147483646 w 252"/>
                <a:gd name="T49" fmla="*/ 2147483646 h 318"/>
                <a:gd name="T50" fmla="*/ 2147483646 w 252"/>
                <a:gd name="T51" fmla="*/ 2147483646 h 318"/>
                <a:gd name="T52" fmla="*/ 2147483646 w 252"/>
                <a:gd name="T53" fmla="*/ 2147483646 h 318"/>
                <a:gd name="T54" fmla="*/ 2147483646 w 252"/>
                <a:gd name="T55" fmla="*/ 2147483646 h 318"/>
                <a:gd name="T56" fmla="*/ 2147483646 w 252"/>
                <a:gd name="T57" fmla="*/ 2147483646 h 318"/>
                <a:gd name="T58" fmla="*/ 2147483646 w 252"/>
                <a:gd name="T59" fmla="*/ 2147483646 h 318"/>
                <a:gd name="T60" fmla="*/ 2147483646 w 252"/>
                <a:gd name="T61" fmla="*/ 2147483646 h 318"/>
                <a:gd name="T62" fmla="*/ 2147483646 w 252"/>
                <a:gd name="T63" fmla="*/ 2147483646 h 318"/>
                <a:gd name="T64" fmla="*/ 2147483646 w 252"/>
                <a:gd name="T65" fmla="*/ 2147483646 h 318"/>
                <a:gd name="T66" fmla="*/ 2147483646 w 252"/>
                <a:gd name="T67" fmla="*/ 2147483646 h 318"/>
                <a:gd name="T68" fmla="*/ 0 w 252"/>
                <a:gd name="T69" fmla="*/ 2147483646 h 318"/>
                <a:gd name="T70" fmla="*/ 0 w 252"/>
                <a:gd name="T71" fmla="*/ 0 h 318"/>
                <a:gd name="T72" fmla="*/ 2147483646 w 252"/>
                <a:gd name="T73" fmla="*/ 0 h 318"/>
                <a:gd name="T74" fmla="*/ 2147483646 w 252"/>
                <a:gd name="T75" fmla="*/ 0 h 318"/>
                <a:gd name="T76" fmla="*/ 2147483646 w 252"/>
                <a:gd name="T77" fmla="*/ 2147483646 h 318"/>
                <a:gd name="T78" fmla="*/ 2147483646 w 252"/>
                <a:gd name="T79" fmla="*/ 2147483646 h 318"/>
                <a:gd name="T80" fmla="*/ 2147483646 w 252"/>
                <a:gd name="T81" fmla="*/ 0 h 318"/>
                <a:gd name="T82" fmla="*/ 2147483646 w 252"/>
                <a:gd name="T83" fmla="*/ 0 h 318"/>
                <a:gd name="T84" fmla="*/ 2147483646 w 252"/>
                <a:gd name="T85" fmla="*/ 0 h 3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52" h="318">
                  <a:moveTo>
                    <a:pt x="136" y="0"/>
                  </a:moveTo>
                  <a:lnTo>
                    <a:pt x="136" y="4"/>
                  </a:lnTo>
                  <a:lnTo>
                    <a:pt x="132" y="4"/>
                  </a:lnTo>
                  <a:lnTo>
                    <a:pt x="128" y="14"/>
                  </a:lnTo>
                  <a:lnTo>
                    <a:pt x="122" y="42"/>
                  </a:lnTo>
                  <a:lnTo>
                    <a:pt x="122" y="56"/>
                  </a:lnTo>
                  <a:lnTo>
                    <a:pt x="122" y="66"/>
                  </a:lnTo>
                  <a:lnTo>
                    <a:pt x="116" y="74"/>
                  </a:lnTo>
                  <a:lnTo>
                    <a:pt x="112" y="72"/>
                  </a:lnTo>
                  <a:lnTo>
                    <a:pt x="110" y="74"/>
                  </a:lnTo>
                  <a:lnTo>
                    <a:pt x="108" y="78"/>
                  </a:lnTo>
                  <a:lnTo>
                    <a:pt x="108" y="82"/>
                  </a:lnTo>
                  <a:lnTo>
                    <a:pt x="126" y="100"/>
                  </a:lnTo>
                  <a:lnTo>
                    <a:pt x="146" y="108"/>
                  </a:lnTo>
                  <a:lnTo>
                    <a:pt x="158" y="108"/>
                  </a:lnTo>
                  <a:lnTo>
                    <a:pt x="164" y="106"/>
                  </a:lnTo>
                  <a:lnTo>
                    <a:pt x="174" y="94"/>
                  </a:lnTo>
                  <a:lnTo>
                    <a:pt x="182" y="76"/>
                  </a:lnTo>
                  <a:lnTo>
                    <a:pt x="180" y="74"/>
                  </a:lnTo>
                  <a:lnTo>
                    <a:pt x="184" y="68"/>
                  </a:lnTo>
                  <a:lnTo>
                    <a:pt x="200" y="46"/>
                  </a:lnTo>
                  <a:lnTo>
                    <a:pt x="204" y="44"/>
                  </a:lnTo>
                  <a:lnTo>
                    <a:pt x="212" y="44"/>
                  </a:lnTo>
                  <a:lnTo>
                    <a:pt x="232" y="30"/>
                  </a:lnTo>
                  <a:lnTo>
                    <a:pt x="246" y="30"/>
                  </a:lnTo>
                  <a:lnTo>
                    <a:pt x="252" y="24"/>
                  </a:lnTo>
                  <a:lnTo>
                    <a:pt x="250" y="256"/>
                  </a:lnTo>
                  <a:lnTo>
                    <a:pt x="188" y="256"/>
                  </a:lnTo>
                  <a:lnTo>
                    <a:pt x="188" y="318"/>
                  </a:lnTo>
                  <a:lnTo>
                    <a:pt x="106" y="318"/>
                  </a:lnTo>
                  <a:lnTo>
                    <a:pt x="30" y="316"/>
                  </a:lnTo>
                  <a:lnTo>
                    <a:pt x="32" y="66"/>
                  </a:lnTo>
                  <a:lnTo>
                    <a:pt x="4" y="68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62" y="2"/>
                  </a:lnTo>
                  <a:lnTo>
                    <a:pt x="136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417"/>
            <p:cNvSpPr>
              <a:spLocks/>
            </p:cNvSpPr>
            <p:nvPr/>
          </p:nvSpPr>
          <p:spPr bwMode="auto">
            <a:xfrm>
              <a:off x="7559495" y="3442038"/>
              <a:ext cx="400880" cy="447697"/>
            </a:xfrm>
            <a:custGeom>
              <a:avLst/>
              <a:gdLst>
                <a:gd name="T0" fmla="*/ 2147483646 w 200"/>
                <a:gd name="T1" fmla="*/ 0 h 254"/>
                <a:gd name="T2" fmla="*/ 2147483646 w 200"/>
                <a:gd name="T3" fmla="*/ 0 h 254"/>
                <a:gd name="T4" fmla="*/ 2147483646 w 200"/>
                <a:gd name="T5" fmla="*/ 0 h 254"/>
                <a:gd name="T6" fmla="*/ 2147483646 w 200"/>
                <a:gd name="T7" fmla="*/ 2147483646 h 254"/>
                <a:gd name="T8" fmla="*/ 2147483646 w 200"/>
                <a:gd name="T9" fmla="*/ 2147483646 h 254"/>
                <a:gd name="T10" fmla="*/ 2147483646 w 200"/>
                <a:gd name="T11" fmla="*/ 2147483646 h 254"/>
                <a:gd name="T12" fmla="*/ 2147483646 w 200"/>
                <a:gd name="T13" fmla="*/ 2147483646 h 254"/>
                <a:gd name="T14" fmla="*/ 2147483646 w 200"/>
                <a:gd name="T15" fmla="*/ 2147483646 h 254"/>
                <a:gd name="T16" fmla="*/ 2147483646 w 200"/>
                <a:gd name="T17" fmla="*/ 2147483646 h 254"/>
                <a:gd name="T18" fmla="*/ 2147483646 w 200"/>
                <a:gd name="T19" fmla="*/ 2147483646 h 254"/>
                <a:gd name="T20" fmla="*/ 2147483646 w 200"/>
                <a:gd name="T21" fmla="*/ 2147483646 h 254"/>
                <a:gd name="T22" fmla="*/ 2147483646 w 200"/>
                <a:gd name="T23" fmla="*/ 2147483646 h 254"/>
                <a:gd name="T24" fmla="*/ 2147483646 w 200"/>
                <a:gd name="T25" fmla="*/ 2147483646 h 254"/>
                <a:gd name="T26" fmla="*/ 2147483646 w 200"/>
                <a:gd name="T27" fmla="*/ 2147483646 h 254"/>
                <a:gd name="T28" fmla="*/ 2147483646 w 200"/>
                <a:gd name="T29" fmla="*/ 2147483646 h 254"/>
                <a:gd name="T30" fmla="*/ 2147483646 w 200"/>
                <a:gd name="T31" fmla="*/ 2147483646 h 254"/>
                <a:gd name="T32" fmla="*/ 2147483646 w 200"/>
                <a:gd name="T33" fmla="*/ 2147483646 h 254"/>
                <a:gd name="T34" fmla="*/ 2147483646 w 200"/>
                <a:gd name="T35" fmla="*/ 2147483646 h 254"/>
                <a:gd name="T36" fmla="*/ 2147483646 w 200"/>
                <a:gd name="T37" fmla="*/ 2147483646 h 254"/>
                <a:gd name="T38" fmla="*/ 2147483646 w 200"/>
                <a:gd name="T39" fmla="*/ 2147483646 h 254"/>
                <a:gd name="T40" fmla="*/ 2147483646 w 200"/>
                <a:gd name="T41" fmla="*/ 2147483646 h 254"/>
                <a:gd name="T42" fmla="*/ 0 w 200"/>
                <a:gd name="T43" fmla="*/ 2147483646 h 254"/>
                <a:gd name="T44" fmla="*/ 2147483646 w 200"/>
                <a:gd name="T45" fmla="*/ 2147483646 h 254"/>
                <a:gd name="T46" fmla="*/ 2147483646 w 200"/>
                <a:gd name="T47" fmla="*/ 2147483646 h 254"/>
                <a:gd name="T48" fmla="*/ 2147483646 w 200"/>
                <a:gd name="T49" fmla="*/ 2147483646 h 254"/>
                <a:gd name="T50" fmla="*/ 2147483646 w 200"/>
                <a:gd name="T51" fmla="*/ 0 h 254"/>
                <a:gd name="T52" fmla="*/ 2147483646 w 200"/>
                <a:gd name="T53" fmla="*/ 0 h 254"/>
                <a:gd name="T54" fmla="*/ 2147483646 w 200"/>
                <a:gd name="T55" fmla="*/ 0 h 2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00" h="254">
                  <a:moveTo>
                    <a:pt x="16" y="0"/>
                  </a:moveTo>
                  <a:lnTo>
                    <a:pt x="138" y="0"/>
                  </a:lnTo>
                  <a:lnTo>
                    <a:pt x="200" y="0"/>
                  </a:lnTo>
                  <a:lnTo>
                    <a:pt x="196" y="14"/>
                  </a:lnTo>
                  <a:lnTo>
                    <a:pt x="186" y="34"/>
                  </a:lnTo>
                  <a:lnTo>
                    <a:pt x="178" y="40"/>
                  </a:lnTo>
                  <a:lnTo>
                    <a:pt x="178" y="44"/>
                  </a:lnTo>
                  <a:lnTo>
                    <a:pt x="168" y="52"/>
                  </a:lnTo>
                  <a:lnTo>
                    <a:pt x="162" y="72"/>
                  </a:lnTo>
                  <a:lnTo>
                    <a:pt x="152" y="94"/>
                  </a:lnTo>
                  <a:lnTo>
                    <a:pt x="150" y="104"/>
                  </a:lnTo>
                  <a:lnTo>
                    <a:pt x="144" y="118"/>
                  </a:lnTo>
                  <a:lnTo>
                    <a:pt x="142" y="144"/>
                  </a:lnTo>
                  <a:lnTo>
                    <a:pt x="136" y="162"/>
                  </a:lnTo>
                  <a:lnTo>
                    <a:pt x="134" y="180"/>
                  </a:lnTo>
                  <a:lnTo>
                    <a:pt x="128" y="204"/>
                  </a:lnTo>
                  <a:lnTo>
                    <a:pt x="128" y="216"/>
                  </a:lnTo>
                  <a:lnTo>
                    <a:pt x="126" y="224"/>
                  </a:lnTo>
                  <a:lnTo>
                    <a:pt x="120" y="234"/>
                  </a:lnTo>
                  <a:lnTo>
                    <a:pt x="120" y="244"/>
                  </a:lnTo>
                  <a:lnTo>
                    <a:pt x="116" y="254"/>
                  </a:lnTo>
                  <a:lnTo>
                    <a:pt x="0" y="254"/>
                  </a:lnTo>
                  <a:lnTo>
                    <a:pt x="2" y="22"/>
                  </a:lnTo>
                  <a:lnTo>
                    <a:pt x="6" y="20"/>
                  </a:lnTo>
                  <a:lnTo>
                    <a:pt x="12" y="4"/>
                  </a:lnTo>
                  <a:lnTo>
                    <a:pt x="16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418"/>
            <p:cNvSpPr>
              <a:spLocks/>
            </p:cNvSpPr>
            <p:nvPr/>
          </p:nvSpPr>
          <p:spPr bwMode="auto">
            <a:xfrm>
              <a:off x="7270862" y="3889735"/>
              <a:ext cx="553214" cy="553452"/>
            </a:xfrm>
            <a:custGeom>
              <a:avLst/>
              <a:gdLst>
                <a:gd name="T0" fmla="*/ 2147483646 w 276"/>
                <a:gd name="T1" fmla="*/ 0 h 314"/>
                <a:gd name="T2" fmla="*/ 2147483646 w 276"/>
                <a:gd name="T3" fmla="*/ 0 h 314"/>
                <a:gd name="T4" fmla="*/ 2147483646 w 276"/>
                <a:gd name="T5" fmla="*/ 2147483646 h 314"/>
                <a:gd name="T6" fmla="*/ 2147483646 w 276"/>
                <a:gd name="T7" fmla="*/ 2147483646 h 314"/>
                <a:gd name="T8" fmla="*/ 2147483646 w 276"/>
                <a:gd name="T9" fmla="*/ 2147483646 h 314"/>
                <a:gd name="T10" fmla="*/ 2147483646 w 276"/>
                <a:gd name="T11" fmla="*/ 2147483646 h 314"/>
                <a:gd name="T12" fmla="*/ 2147483646 w 276"/>
                <a:gd name="T13" fmla="*/ 2147483646 h 314"/>
                <a:gd name="T14" fmla="*/ 2147483646 w 276"/>
                <a:gd name="T15" fmla="*/ 2147483646 h 314"/>
                <a:gd name="T16" fmla="*/ 2147483646 w 276"/>
                <a:gd name="T17" fmla="*/ 2147483646 h 314"/>
                <a:gd name="T18" fmla="*/ 2147483646 w 276"/>
                <a:gd name="T19" fmla="*/ 2147483646 h 314"/>
                <a:gd name="T20" fmla="*/ 2147483646 w 276"/>
                <a:gd name="T21" fmla="*/ 2147483646 h 314"/>
                <a:gd name="T22" fmla="*/ 2147483646 w 276"/>
                <a:gd name="T23" fmla="*/ 2147483646 h 314"/>
                <a:gd name="T24" fmla="*/ 2147483646 w 276"/>
                <a:gd name="T25" fmla="*/ 2147483646 h 314"/>
                <a:gd name="T26" fmla="*/ 2147483646 w 276"/>
                <a:gd name="T27" fmla="*/ 2147483646 h 314"/>
                <a:gd name="T28" fmla="*/ 2147483646 w 276"/>
                <a:gd name="T29" fmla="*/ 2147483646 h 314"/>
                <a:gd name="T30" fmla="*/ 2147483646 w 276"/>
                <a:gd name="T31" fmla="*/ 2147483646 h 314"/>
                <a:gd name="T32" fmla="*/ 2147483646 w 276"/>
                <a:gd name="T33" fmla="*/ 2147483646 h 314"/>
                <a:gd name="T34" fmla="*/ 2147483646 w 276"/>
                <a:gd name="T35" fmla="*/ 2147483646 h 314"/>
                <a:gd name="T36" fmla="*/ 2147483646 w 276"/>
                <a:gd name="T37" fmla="*/ 2147483646 h 314"/>
                <a:gd name="T38" fmla="*/ 2147483646 w 276"/>
                <a:gd name="T39" fmla="*/ 2147483646 h 314"/>
                <a:gd name="T40" fmla="*/ 0 w 276"/>
                <a:gd name="T41" fmla="*/ 2147483646 h 314"/>
                <a:gd name="T42" fmla="*/ 2147483646 w 276"/>
                <a:gd name="T43" fmla="*/ 2147483646 h 314"/>
                <a:gd name="T44" fmla="*/ 2147483646 w 276"/>
                <a:gd name="T45" fmla="*/ 0 h 314"/>
                <a:gd name="T46" fmla="*/ 2147483646 w 276"/>
                <a:gd name="T47" fmla="*/ 0 h 314"/>
                <a:gd name="T48" fmla="*/ 2147483646 w 276"/>
                <a:gd name="T49" fmla="*/ 0 h 314"/>
                <a:gd name="T50" fmla="*/ 2147483646 w 276"/>
                <a:gd name="T51" fmla="*/ 0 h 31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76" h="314">
                  <a:moveTo>
                    <a:pt x="144" y="0"/>
                  </a:moveTo>
                  <a:lnTo>
                    <a:pt x="260" y="0"/>
                  </a:lnTo>
                  <a:lnTo>
                    <a:pt x="258" y="4"/>
                  </a:lnTo>
                  <a:lnTo>
                    <a:pt x="258" y="22"/>
                  </a:lnTo>
                  <a:lnTo>
                    <a:pt x="276" y="66"/>
                  </a:lnTo>
                  <a:lnTo>
                    <a:pt x="276" y="84"/>
                  </a:lnTo>
                  <a:lnTo>
                    <a:pt x="272" y="100"/>
                  </a:lnTo>
                  <a:lnTo>
                    <a:pt x="268" y="110"/>
                  </a:lnTo>
                  <a:lnTo>
                    <a:pt x="260" y="120"/>
                  </a:lnTo>
                  <a:lnTo>
                    <a:pt x="248" y="132"/>
                  </a:lnTo>
                  <a:lnTo>
                    <a:pt x="220" y="148"/>
                  </a:lnTo>
                  <a:lnTo>
                    <a:pt x="206" y="160"/>
                  </a:lnTo>
                  <a:lnTo>
                    <a:pt x="200" y="198"/>
                  </a:lnTo>
                  <a:lnTo>
                    <a:pt x="192" y="208"/>
                  </a:lnTo>
                  <a:lnTo>
                    <a:pt x="188" y="220"/>
                  </a:lnTo>
                  <a:lnTo>
                    <a:pt x="180" y="242"/>
                  </a:lnTo>
                  <a:lnTo>
                    <a:pt x="178" y="262"/>
                  </a:lnTo>
                  <a:lnTo>
                    <a:pt x="170" y="278"/>
                  </a:lnTo>
                  <a:lnTo>
                    <a:pt x="162" y="312"/>
                  </a:lnTo>
                  <a:lnTo>
                    <a:pt x="2" y="314"/>
                  </a:lnTo>
                  <a:lnTo>
                    <a:pt x="0" y="62"/>
                  </a:lnTo>
                  <a:lnTo>
                    <a:pt x="82" y="62"/>
                  </a:lnTo>
                  <a:lnTo>
                    <a:pt x="82" y="0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419"/>
            <p:cNvSpPr>
              <a:spLocks/>
            </p:cNvSpPr>
            <p:nvPr/>
          </p:nvSpPr>
          <p:spPr bwMode="auto">
            <a:xfrm>
              <a:off x="6902052" y="3995490"/>
              <a:ext cx="372818" cy="447697"/>
            </a:xfrm>
            <a:custGeom>
              <a:avLst/>
              <a:gdLst>
                <a:gd name="T0" fmla="*/ 2147483646 w 186"/>
                <a:gd name="T1" fmla="*/ 0 h 254"/>
                <a:gd name="T2" fmla="*/ 2147483646 w 186"/>
                <a:gd name="T3" fmla="*/ 2147483646 h 254"/>
                <a:gd name="T4" fmla="*/ 2147483646 w 186"/>
                <a:gd name="T5" fmla="*/ 2147483646 h 254"/>
                <a:gd name="T6" fmla="*/ 2147483646 w 186"/>
                <a:gd name="T7" fmla="*/ 2147483646 h 254"/>
                <a:gd name="T8" fmla="*/ 2147483646 w 186"/>
                <a:gd name="T9" fmla="*/ 2147483646 h 254"/>
                <a:gd name="T10" fmla="*/ 0 w 186"/>
                <a:gd name="T11" fmla="*/ 2147483646 h 254"/>
                <a:gd name="T12" fmla="*/ 0 w 186"/>
                <a:gd name="T13" fmla="*/ 0 h 254"/>
                <a:gd name="T14" fmla="*/ 2147483646 w 186"/>
                <a:gd name="T15" fmla="*/ 0 h 254"/>
                <a:gd name="T16" fmla="*/ 2147483646 w 186"/>
                <a:gd name="T17" fmla="*/ 0 h 254"/>
                <a:gd name="T18" fmla="*/ 2147483646 w 186"/>
                <a:gd name="T19" fmla="*/ 0 h 2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254">
                  <a:moveTo>
                    <a:pt x="108" y="0"/>
                  </a:moveTo>
                  <a:lnTo>
                    <a:pt x="184" y="2"/>
                  </a:lnTo>
                  <a:lnTo>
                    <a:pt x="186" y="254"/>
                  </a:lnTo>
                  <a:lnTo>
                    <a:pt x="124" y="254"/>
                  </a:lnTo>
                  <a:lnTo>
                    <a:pt x="124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108" y="0"/>
                  </a:lnTo>
                  <a:close/>
                </a:path>
              </a:pathLst>
            </a:custGeom>
            <a:noFill/>
            <a:ln w="3175" cmpd="sng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420"/>
            <p:cNvSpPr>
              <a:spLocks noChangeArrowheads="1"/>
            </p:cNvSpPr>
            <p:nvPr/>
          </p:nvSpPr>
          <p:spPr bwMode="auto">
            <a:xfrm>
              <a:off x="4634331" y="5060093"/>
              <a:ext cx="34624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Richland</a:t>
              </a:r>
              <a:endParaRPr lang="en-US" altLang="en-US" sz="1800"/>
            </a:p>
          </p:txBody>
        </p:sp>
        <p:sp>
          <p:nvSpPr>
            <p:cNvPr id="80" name="Rectangle 421"/>
            <p:cNvSpPr>
              <a:spLocks noChangeArrowheads="1"/>
            </p:cNvSpPr>
            <p:nvPr/>
          </p:nvSpPr>
          <p:spPr bwMode="auto">
            <a:xfrm>
              <a:off x="4127422" y="5201100"/>
              <a:ext cx="36388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Crawford</a:t>
              </a:r>
              <a:endParaRPr lang="en-US" altLang="en-US" sz="1800"/>
            </a:p>
          </p:txBody>
        </p:sp>
        <p:sp>
          <p:nvSpPr>
            <p:cNvPr id="81" name="Rectangle 422"/>
            <p:cNvSpPr>
              <a:spLocks noChangeArrowheads="1"/>
            </p:cNvSpPr>
            <p:nvPr/>
          </p:nvSpPr>
          <p:spPr bwMode="auto">
            <a:xfrm>
              <a:off x="4113980" y="4767503"/>
              <a:ext cx="28854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Vernon</a:t>
              </a:r>
              <a:endParaRPr lang="en-US" altLang="en-US" sz="1800"/>
            </a:p>
          </p:txBody>
        </p:sp>
        <p:sp>
          <p:nvSpPr>
            <p:cNvPr id="82" name="Rectangle 423"/>
            <p:cNvSpPr>
              <a:spLocks noChangeArrowheads="1"/>
            </p:cNvSpPr>
            <p:nvPr/>
          </p:nvSpPr>
          <p:spPr bwMode="auto">
            <a:xfrm>
              <a:off x="7208366" y="3695851"/>
              <a:ext cx="25327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Brown</a:t>
              </a:r>
              <a:endParaRPr lang="en-US" altLang="en-US" sz="1800"/>
            </a:p>
          </p:txBody>
        </p:sp>
        <p:sp>
          <p:nvSpPr>
            <p:cNvPr id="83" name="Rectangle 424"/>
            <p:cNvSpPr>
              <a:spLocks noChangeArrowheads="1"/>
            </p:cNvSpPr>
            <p:nvPr/>
          </p:nvSpPr>
          <p:spPr bwMode="auto">
            <a:xfrm>
              <a:off x="6109574" y="3621822"/>
              <a:ext cx="37830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Waupaca</a:t>
              </a:r>
              <a:endParaRPr lang="en-US" altLang="en-US" sz="1800"/>
            </a:p>
          </p:txBody>
        </p:sp>
        <p:sp>
          <p:nvSpPr>
            <p:cNvPr id="84" name="Rectangle 425"/>
            <p:cNvSpPr>
              <a:spLocks noChangeArrowheads="1"/>
            </p:cNvSpPr>
            <p:nvPr/>
          </p:nvSpPr>
          <p:spPr bwMode="auto">
            <a:xfrm>
              <a:off x="5656569" y="3660599"/>
              <a:ext cx="31418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Portage</a:t>
              </a:r>
              <a:endParaRPr lang="en-US" altLang="en-US" sz="1800"/>
            </a:p>
          </p:txBody>
        </p:sp>
        <p:sp>
          <p:nvSpPr>
            <p:cNvPr id="85" name="Rectangle 426"/>
            <p:cNvSpPr>
              <a:spLocks noChangeArrowheads="1"/>
            </p:cNvSpPr>
            <p:nvPr/>
          </p:nvSpPr>
          <p:spPr bwMode="auto">
            <a:xfrm>
              <a:off x="6917742" y="4094195"/>
              <a:ext cx="333425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Calumet</a:t>
              </a:r>
              <a:endParaRPr lang="en-US" altLang="en-US" sz="1800"/>
            </a:p>
          </p:txBody>
        </p:sp>
        <p:sp>
          <p:nvSpPr>
            <p:cNvPr id="86" name="Rectangle 427"/>
            <p:cNvSpPr>
              <a:spLocks noChangeArrowheads="1"/>
            </p:cNvSpPr>
            <p:nvPr/>
          </p:nvSpPr>
          <p:spPr bwMode="auto">
            <a:xfrm>
              <a:off x="6411447" y="4228152"/>
              <a:ext cx="45204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 dirty="0">
                  <a:solidFill>
                    <a:srgbClr val="000000"/>
                  </a:solidFill>
                </a:rPr>
                <a:t>Winnebago</a:t>
              </a:r>
              <a:endParaRPr lang="en-US" altLang="en-US" sz="1800" dirty="0"/>
            </a:p>
          </p:txBody>
        </p:sp>
        <p:sp>
          <p:nvSpPr>
            <p:cNvPr id="87" name="Rectangle 428"/>
            <p:cNvSpPr>
              <a:spLocks noChangeArrowheads="1"/>
            </p:cNvSpPr>
            <p:nvPr/>
          </p:nvSpPr>
          <p:spPr bwMode="auto">
            <a:xfrm>
              <a:off x="7258302" y="4210526"/>
              <a:ext cx="42800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Manitowoc</a:t>
              </a:r>
              <a:endParaRPr lang="en-US" altLang="en-US" sz="1800"/>
            </a:p>
          </p:txBody>
        </p:sp>
        <p:sp>
          <p:nvSpPr>
            <p:cNvPr id="88" name="Rectangle 429"/>
            <p:cNvSpPr>
              <a:spLocks noChangeArrowheads="1"/>
            </p:cNvSpPr>
            <p:nvPr/>
          </p:nvSpPr>
          <p:spPr bwMode="auto">
            <a:xfrm>
              <a:off x="7734109" y="3279880"/>
              <a:ext cx="19396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Door</a:t>
              </a:r>
              <a:endParaRPr lang="en-US" altLang="en-US" sz="1800"/>
            </a:p>
          </p:txBody>
        </p:sp>
        <p:sp>
          <p:nvSpPr>
            <p:cNvPr id="89" name="Rectangle 430"/>
            <p:cNvSpPr>
              <a:spLocks noChangeArrowheads="1"/>
            </p:cNvSpPr>
            <p:nvPr/>
          </p:nvSpPr>
          <p:spPr bwMode="auto">
            <a:xfrm>
              <a:off x="6157660" y="4439662"/>
              <a:ext cx="25006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Green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Lake</a:t>
              </a:r>
              <a:endParaRPr lang="en-US" altLang="en-US" sz="1800"/>
            </a:p>
          </p:txBody>
        </p:sp>
        <p:sp>
          <p:nvSpPr>
            <p:cNvPr id="90" name="Rectangle 431"/>
            <p:cNvSpPr>
              <a:spLocks noChangeArrowheads="1"/>
            </p:cNvSpPr>
            <p:nvPr/>
          </p:nvSpPr>
          <p:spPr bwMode="auto">
            <a:xfrm>
              <a:off x="5643957" y="4489015"/>
              <a:ext cx="40555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Marquette</a:t>
              </a:r>
              <a:endParaRPr lang="en-US" altLang="en-US" sz="1800"/>
            </a:p>
          </p:txBody>
        </p:sp>
        <p:sp>
          <p:nvSpPr>
            <p:cNvPr id="91" name="Rectangle 432"/>
            <p:cNvSpPr>
              <a:spLocks noChangeArrowheads="1"/>
            </p:cNvSpPr>
            <p:nvPr/>
          </p:nvSpPr>
          <p:spPr bwMode="auto">
            <a:xfrm>
              <a:off x="5792679" y="4929661"/>
              <a:ext cx="376706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Columbia</a:t>
              </a:r>
              <a:endParaRPr lang="en-US" altLang="en-US" sz="1800"/>
            </a:p>
          </p:txBody>
        </p:sp>
        <p:sp>
          <p:nvSpPr>
            <p:cNvPr id="92" name="Rectangle 433"/>
            <p:cNvSpPr>
              <a:spLocks noChangeArrowheads="1"/>
            </p:cNvSpPr>
            <p:nvPr/>
          </p:nvSpPr>
          <p:spPr bwMode="auto">
            <a:xfrm>
              <a:off x="6976463" y="3061319"/>
              <a:ext cx="29014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Oconto</a:t>
              </a:r>
              <a:endParaRPr lang="en-US" altLang="en-US" sz="1800"/>
            </a:p>
          </p:txBody>
        </p:sp>
        <p:sp>
          <p:nvSpPr>
            <p:cNvPr id="93" name="Rectangle 434"/>
            <p:cNvSpPr>
              <a:spLocks noChangeArrowheads="1"/>
            </p:cNvSpPr>
            <p:nvPr/>
          </p:nvSpPr>
          <p:spPr bwMode="auto">
            <a:xfrm>
              <a:off x="6325261" y="2952039"/>
              <a:ext cx="46807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Menominee</a:t>
              </a:r>
              <a:endParaRPr lang="en-US" altLang="en-US" sz="1800"/>
            </a:p>
          </p:txBody>
        </p:sp>
        <p:sp>
          <p:nvSpPr>
            <p:cNvPr id="94" name="Rectangle 435"/>
            <p:cNvSpPr>
              <a:spLocks noChangeArrowheads="1"/>
            </p:cNvSpPr>
            <p:nvPr/>
          </p:nvSpPr>
          <p:spPr bwMode="auto">
            <a:xfrm>
              <a:off x="5323433" y="4185850"/>
              <a:ext cx="27892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Adams</a:t>
              </a:r>
              <a:endParaRPr lang="en-US" altLang="en-US" sz="1800"/>
            </a:p>
          </p:txBody>
        </p:sp>
        <p:sp>
          <p:nvSpPr>
            <p:cNvPr id="95" name="Rectangle 436"/>
            <p:cNvSpPr>
              <a:spLocks noChangeArrowheads="1"/>
            </p:cNvSpPr>
            <p:nvPr/>
          </p:nvSpPr>
          <p:spPr bwMode="auto">
            <a:xfrm>
              <a:off x="5000526" y="4492540"/>
              <a:ext cx="29335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Juneau</a:t>
              </a:r>
              <a:endParaRPr lang="en-US" altLang="en-US" sz="1800"/>
            </a:p>
          </p:txBody>
        </p:sp>
        <p:sp>
          <p:nvSpPr>
            <p:cNvPr id="96" name="Rectangle 437"/>
            <p:cNvSpPr>
              <a:spLocks noChangeArrowheads="1"/>
            </p:cNvSpPr>
            <p:nvPr/>
          </p:nvSpPr>
          <p:spPr bwMode="auto">
            <a:xfrm>
              <a:off x="6847007" y="5007215"/>
              <a:ext cx="47288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Washington</a:t>
              </a:r>
              <a:endParaRPr lang="en-US" altLang="en-US" sz="1800"/>
            </a:p>
          </p:txBody>
        </p:sp>
        <p:sp>
          <p:nvSpPr>
            <p:cNvPr id="97" name="Rectangle 438"/>
            <p:cNvSpPr>
              <a:spLocks noChangeArrowheads="1"/>
            </p:cNvSpPr>
            <p:nvPr/>
          </p:nvSpPr>
          <p:spPr bwMode="auto">
            <a:xfrm>
              <a:off x="7145444" y="5144697"/>
              <a:ext cx="35907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Ozaukee</a:t>
              </a:r>
              <a:endParaRPr lang="en-US" altLang="en-US" sz="1800"/>
            </a:p>
          </p:txBody>
        </p:sp>
        <p:sp>
          <p:nvSpPr>
            <p:cNvPr id="98" name="Rectangle 439"/>
            <p:cNvSpPr>
              <a:spLocks noChangeArrowheads="1"/>
            </p:cNvSpPr>
            <p:nvPr/>
          </p:nvSpPr>
          <p:spPr bwMode="auto">
            <a:xfrm>
              <a:off x="6776644" y="5405560"/>
              <a:ext cx="42319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Waukesha</a:t>
              </a:r>
              <a:endParaRPr lang="en-US" altLang="en-US" sz="1800"/>
            </a:p>
          </p:txBody>
        </p:sp>
        <p:sp>
          <p:nvSpPr>
            <p:cNvPr id="99" name="Rectangle 440"/>
            <p:cNvSpPr>
              <a:spLocks noChangeArrowheads="1"/>
            </p:cNvSpPr>
            <p:nvPr/>
          </p:nvSpPr>
          <p:spPr bwMode="auto">
            <a:xfrm>
              <a:off x="7153271" y="5567718"/>
              <a:ext cx="42159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Milwaukee</a:t>
              </a:r>
              <a:endParaRPr lang="en-US" altLang="en-US" sz="1800"/>
            </a:p>
          </p:txBody>
        </p:sp>
        <p:sp>
          <p:nvSpPr>
            <p:cNvPr id="100" name="Rectangle 441"/>
            <p:cNvSpPr>
              <a:spLocks noChangeArrowheads="1"/>
            </p:cNvSpPr>
            <p:nvPr/>
          </p:nvSpPr>
          <p:spPr bwMode="auto">
            <a:xfrm>
              <a:off x="7119173" y="5846207"/>
              <a:ext cx="27732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Racine</a:t>
              </a:r>
              <a:endParaRPr lang="en-US" altLang="en-US" sz="1800"/>
            </a:p>
          </p:txBody>
        </p:sp>
        <p:sp>
          <p:nvSpPr>
            <p:cNvPr id="101" name="Rectangle 442"/>
            <p:cNvSpPr>
              <a:spLocks noChangeArrowheads="1"/>
            </p:cNvSpPr>
            <p:nvPr/>
          </p:nvSpPr>
          <p:spPr bwMode="auto">
            <a:xfrm>
              <a:off x="6979082" y="2342184"/>
              <a:ext cx="37510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Marinette</a:t>
              </a:r>
              <a:endParaRPr lang="en-US" altLang="en-US" sz="1800"/>
            </a:p>
          </p:txBody>
        </p:sp>
        <p:sp>
          <p:nvSpPr>
            <p:cNvPr id="102" name="Rectangle 443"/>
            <p:cNvSpPr>
              <a:spLocks noChangeArrowheads="1"/>
            </p:cNvSpPr>
            <p:nvPr/>
          </p:nvSpPr>
          <p:spPr bwMode="auto">
            <a:xfrm>
              <a:off x="6430859" y="2208227"/>
              <a:ext cx="25487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Forest</a:t>
              </a:r>
              <a:endParaRPr lang="en-US" altLang="en-US" sz="1800"/>
            </a:p>
          </p:txBody>
        </p:sp>
        <p:sp>
          <p:nvSpPr>
            <p:cNvPr id="103" name="Rectangle 444"/>
            <p:cNvSpPr>
              <a:spLocks noChangeArrowheads="1"/>
            </p:cNvSpPr>
            <p:nvPr/>
          </p:nvSpPr>
          <p:spPr bwMode="auto">
            <a:xfrm>
              <a:off x="4422863" y="1573696"/>
              <a:ext cx="32220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Ashland</a:t>
              </a:r>
              <a:endParaRPr lang="en-US" altLang="en-US" sz="1800"/>
            </a:p>
          </p:txBody>
        </p:sp>
        <p:sp>
          <p:nvSpPr>
            <p:cNvPr id="104" name="Rectangle 445"/>
            <p:cNvSpPr>
              <a:spLocks noChangeArrowheads="1"/>
            </p:cNvSpPr>
            <p:nvPr/>
          </p:nvSpPr>
          <p:spPr bwMode="auto">
            <a:xfrm>
              <a:off x="3792881" y="1125999"/>
              <a:ext cx="3173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 dirty="0">
                  <a:solidFill>
                    <a:srgbClr val="000000"/>
                  </a:solidFill>
                </a:rPr>
                <a:t>Bayfield</a:t>
              </a:r>
              <a:endParaRPr lang="en-US" altLang="en-US" sz="1800" dirty="0"/>
            </a:p>
          </p:txBody>
        </p:sp>
        <p:sp>
          <p:nvSpPr>
            <p:cNvPr id="105" name="Rectangle 446"/>
            <p:cNvSpPr>
              <a:spLocks noChangeArrowheads="1"/>
            </p:cNvSpPr>
            <p:nvPr/>
          </p:nvSpPr>
          <p:spPr bwMode="auto">
            <a:xfrm>
              <a:off x="7092528" y="6092969"/>
              <a:ext cx="35266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Kenosha</a:t>
              </a:r>
              <a:endParaRPr lang="en-US" altLang="en-US" sz="1800"/>
            </a:p>
          </p:txBody>
        </p:sp>
        <p:sp>
          <p:nvSpPr>
            <p:cNvPr id="106" name="Rectangle 447"/>
            <p:cNvSpPr>
              <a:spLocks noChangeArrowheads="1"/>
            </p:cNvSpPr>
            <p:nvPr/>
          </p:nvSpPr>
          <p:spPr bwMode="auto">
            <a:xfrm>
              <a:off x="3985097" y="4302181"/>
              <a:ext cx="28373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La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Crosse</a:t>
              </a:r>
              <a:endParaRPr lang="en-US" altLang="en-US" sz="1800"/>
            </a:p>
          </p:txBody>
        </p:sp>
        <p:sp>
          <p:nvSpPr>
            <p:cNvPr id="107" name="Rectangle 448"/>
            <p:cNvSpPr>
              <a:spLocks noChangeArrowheads="1"/>
            </p:cNvSpPr>
            <p:nvPr/>
          </p:nvSpPr>
          <p:spPr bwMode="auto">
            <a:xfrm>
              <a:off x="3554592" y="3974339"/>
              <a:ext cx="52738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Trempealeau</a:t>
              </a:r>
              <a:endParaRPr lang="en-US" altLang="en-US" sz="1800"/>
            </a:p>
          </p:txBody>
        </p:sp>
        <p:sp>
          <p:nvSpPr>
            <p:cNvPr id="108" name="Rectangle 449"/>
            <p:cNvSpPr>
              <a:spLocks noChangeArrowheads="1"/>
            </p:cNvSpPr>
            <p:nvPr/>
          </p:nvSpPr>
          <p:spPr bwMode="auto">
            <a:xfrm>
              <a:off x="3307008" y="3748728"/>
              <a:ext cx="27892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Buffalo</a:t>
              </a:r>
              <a:endParaRPr lang="en-US" altLang="en-US" sz="1800"/>
            </a:p>
          </p:txBody>
        </p:sp>
        <p:sp>
          <p:nvSpPr>
            <p:cNvPr id="109" name="Rectangle 450"/>
            <p:cNvSpPr>
              <a:spLocks noChangeArrowheads="1"/>
            </p:cNvSpPr>
            <p:nvPr/>
          </p:nvSpPr>
          <p:spPr bwMode="auto">
            <a:xfrm>
              <a:off x="2931777" y="3628872"/>
              <a:ext cx="227626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Pepin</a:t>
              </a:r>
              <a:endParaRPr lang="en-US" altLang="en-US" sz="1800"/>
            </a:p>
          </p:txBody>
        </p:sp>
        <p:sp>
          <p:nvSpPr>
            <p:cNvPr id="110" name="Rectangle 451"/>
            <p:cNvSpPr>
              <a:spLocks noChangeArrowheads="1"/>
            </p:cNvSpPr>
            <p:nvPr/>
          </p:nvSpPr>
          <p:spPr bwMode="auto">
            <a:xfrm>
              <a:off x="2692441" y="2433838"/>
              <a:ext cx="17312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Polk</a:t>
              </a:r>
              <a:endParaRPr lang="en-US" altLang="en-US" sz="1800"/>
            </a:p>
          </p:txBody>
        </p:sp>
        <p:sp>
          <p:nvSpPr>
            <p:cNvPr id="111" name="Rectangle 452"/>
            <p:cNvSpPr>
              <a:spLocks noChangeArrowheads="1"/>
            </p:cNvSpPr>
            <p:nvPr/>
          </p:nvSpPr>
          <p:spPr bwMode="auto">
            <a:xfrm>
              <a:off x="2675022" y="1862760"/>
              <a:ext cx="29014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Burnett</a:t>
              </a:r>
              <a:endParaRPr lang="en-US" altLang="en-US" sz="1800"/>
            </a:p>
          </p:txBody>
        </p:sp>
        <p:sp>
          <p:nvSpPr>
            <p:cNvPr id="112" name="Rectangle 453"/>
            <p:cNvSpPr>
              <a:spLocks noChangeArrowheads="1"/>
            </p:cNvSpPr>
            <p:nvPr/>
          </p:nvSpPr>
          <p:spPr bwMode="auto">
            <a:xfrm>
              <a:off x="3084528" y="1118949"/>
              <a:ext cx="32701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 dirty="0">
                  <a:solidFill>
                    <a:srgbClr val="000000"/>
                  </a:solidFill>
                </a:rPr>
                <a:t>Douglas</a:t>
              </a:r>
              <a:endParaRPr lang="en-US" altLang="en-US" sz="1800" dirty="0"/>
            </a:p>
          </p:txBody>
        </p:sp>
        <p:sp>
          <p:nvSpPr>
            <p:cNvPr id="113" name="Rectangle 454"/>
            <p:cNvSpPr>
              <a:spLocks noChangeArrowheads="1"/>
            </p:cNvSpPr>
            <p:nvPr/>
          </p:nvSpPr>
          <p:spPr bwMode="auto">
            <a:xfrm>
              <a:off x="4935161" y="1337509"/>
              <a:ext cx="155492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Iron</a:t>
              </a:r>
              <a:endParaRPr lang="en-US" altLang="en-US" sz="1800"/>
            </a:p>
          </p:txBody>
        </p:sp>
        <p:sp>
          <p:nvSpPr>
            <p:cNvPr id="114" name="Rectangle 455"/>
            <p:cNvSpPr>
              <a:spLocks noChangeArrowheads="1"/>
            </p:cNvSpPr>
            <p:nvPr/>
          </p:nvSpPr>
          <p:spPr bwMode="auto">
            <a:xfrm>
              <a:off x="5713476" y="1601897"/>
              <a:ext cx="19236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Vilas</a:t>
              </a:r>
              <a:endParaRPr lang="en-US" altLang="en-US" sz="1800"/>
            </a:p>
          </p:txBody>
        </p:sp>
        <p:sp>
          <p:nvSpPr>
            <p:cNvPr id="115" name="Rectangle 456"/>
            <p:cNvSpPr>
              <a:spLocks noChangeArrowheads="1"/>
            </p:cNvSpPr>
            <p:nvPr/>
          </p:nvSpPr>
          <p:spPr bwMode="auto">
            <a:xfrm>
              <a:off x="3938797" y="1831034"/>
              <a:ext cx="29815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Sawyer</a:t>
              </a:r>
              <a:endParaRPr lang="en-US" altLang="en-US" sz="1800"/>
            </a:p>
          </p:txBody>
        </p:sp>
        <p:sp>
          <p:nvSpPr>
            <p:cNvPr id="116" name="Rectangle 457"/>
            <p:cNvSpPr>
              <a:spLocks noChangeArrowheads="1"/>
            </p:cNvSpPr>
            <p:nvPr/>
          </p:nvSpPr>
          <p:spPr bwMode="auto">
            <a:xfrm>
              <a:off x="3207011" y="1831034"/>
              <a:ext cx="408765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Washburn</a:t>
              </a:r>
              <a:endParaRPr lang="en-US" altLang="en-US" sz="1800"/>
            </a:p>
          </p:txBody>
        </p:sp>
        <p:sp>
          <p:nvSpPr>
            <p:cNvPr id="117" name="Rectangle 458"/>
            <p:cNvSpPr>
              <a:spLocks noChangeArrowheads="1"/>
            </p:cNvSpPr>
            <p:nvPr/>
          </p:nvSpPr>
          <p:spPr bwMode="auto">
            <a:xfrm>
              <a:off x="6735142" y="1869811"/>
              <a:ext cx="347852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Florence</a:t>
              </a:r>
              <a:endParaRPr lang="en-US" altLang="en-US" sz="1800"/>
            </a:p>
          </p:txBody>
        </p:sp>
        <p:sp>
          <p:nvSpPr>
            <p:cNvPr id="118" name="Rectangle 459"/>
            <p:cNvSpPr>
              <a:spLocks noChangeArrowheads="1"/>
            </p:cNvSpPr>
            <p:nvPr/>
          </p:nvSpPr>
          <p:spPr bwMode="auto">
            <a:xfrm>
              <a:off x="4804883" y="2109522"/>
              <a:ext cx="20358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Price</a:t>
              </a:r>
              <a:endParaRPr lang="en-US" altLang="en-US" sz="1800"/>
            </a:p>
          </p:txBody>
        </p:sp>
        <p:sp>
          <p:nvSpPr>
            <p:cNvPr id="119" name="Rectangle 460"/>
            <p:cNvSpPr>
              <a:spLocks noChangeArrowheads="1"/>
            </p:cNvSpPr>
            <p:nvPr/>
          </p:nvSpPr>
          <p:spPr bwMode="auto">
            <a:xfrm>
              <a:off x="5613270" y="2063695"/>
              <a:ext cx="28854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Oneida</a:t>
              </a:r>
              <a:endParaRPr lang="en-US" altLang="en-US" sz="1800"/>
            </a:p>
          </p:txBody>
        </p:sp>
        <p:sp>
          <p:nvSpPr>
            <p:cNvPr id="120" name="Rectangle 461"/>
            <p:cNvSpPr>
              <a:spLocks noChangeArrowheads="1"/>
            </p:cNvSpPr>
            <p:nvPr/>
          </p:nvSpPr>
          <p:spPr bwMode="auto">
            <a:xfrm>
              <a:off x="3197566" y="2437364"/>
              <a:ext cx="26930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Barron</a:t>
              </a:r>
              <a:endParaRPr lang="en-US" altLang="en-US" sz="1800"/>
            </a:p>
          </p:txBody>
        </p:sp>
        <p:sp>
          <p:nvSpPr>
            <p:cNvPr id="121" name="Rectangle 462"/>
            <p:cNvSpPr>
              <a:spLocks noChangeArrowheads="1"/>
            </p:cNvSpPr>
            <p:nvPr/>
          </p:nvSpPr>
          <p:spPr bwMode="auto">
            <a:xfrm>
              <a:off x="3983078" y="2380961"/>
              <a:ext cx="20358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Rusk</a:t>
              </a:r>
              <a:endParaRPr lang="en-US" altLang="en-US" sz="1800"/>
            </a:p>
          </p:txBody>
        </p:sp>
        <p:sp>
          <p:nvSpPr>
            <p:cNvPr id="122" name="Rectangle 463"/>
            <p:cNvSpPr>
              <a:spLocks noChangeArrowheads="1"/>
            </p:cNvSpPr>
            <p:nvPr/>
          </p:nvSpPr>
          <p:spPr bwMode="auto">
            <a:xfrm>
              <a:off x="5387974" y="2546644"/>
              <a:ext cx="28212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Lincoln</a:t>
              </a:r>
              <a:endParaRPr lang="en-US" altLang="en-US" sz="1800"/>
            </a:p>
          </p:txBody>
        </p:sp>
        <p:sp>
          <p:nvSpPr>
            <p:cNvPr id="123" name="Rectangle 464"/>
            <p:cNvSpPr>
              <a:spLocks noChangeArrowheads="1"/>
            </p:cNvSpPr>
            <p:nvPr/>
          </p:nvSpPr>
          <p:spPr bwMode="auto">
            <a:xfrm>
              <a:off x="6080107" y="2659450"/>
              <a:ext cx="36708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Langlade</a:t>
              </a:r>
              <a:endParaRPr lang="en-US" altLang="en-US" sz="1800"/>
            </a:p>
          </p:txBody>
        </p:sp>
        <p:sp>
          <p:nvSpPr>
            <p:cNvPr id="124" name="Rectangle 465"/>
            <p:cNvSpPr>
              <a:spLocks noChangeArrowheads="1"/>
            </p:cNvSpPr>
            <p:nvPr/>
          </p:nvSpPr>
          <p:spPr bwMode="auto">
            <a:xfrm>
              <a:off x="4622088" y="2712327"/>
              <a:ext cx="248466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Taylor</a:t>
              </a:r>
              <a:endParaRPr lang="en-US" altLang="en-US" sz="1800"/>
            </a:p>
          </p:txBody>
        </p:sp>
        <p:sp>
          <p:nvSpPr>
            <p:cNvPr id="125" name="Rectangle 466"/>
            <p:cNvSpPr>
              <a:spLocks noChangeArrowheads="1"/>
            </p:cNvSpPr>
            <p:nvPr/>
          </p:nvSpPr>
          <p:spPr bwMode="auto">
            <a:xfrm>
              <a:off x="3730556" y="2881535"/>
              <a:ext cx="395942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Chippewa</a:t>
              </a:r>
              <a:endParaRPr lang="en-US" altLang="en-US" sz="1800"/>
            </a:p>
          </p:txBody>
        </p:sp>
        <p:sp>
          <p:nvSpPr>
            <p:cNvPr id="126" name="Rectangle 467"/>
            <p:cNvSpPr>
              <a:spLocks noChangeArrowheads="1"/>
            </p:cNvSpPr>
            <p:nvPr/>
          </p:nvSpPr>
          <p:spPr bwMode="auto">
            <a:xfrm>
              <a:off x="2537529" y="2934413"/>
              <a:ext cx="344645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St. Croix</a:t>
              </a:r>
              <a:endParaRPr lang="en-US" altLang="en-US" sz="1800"/>
            </a:p>
          </p:txBody>
        </p:sp>
        <p:sp>
          <p:nvSpPr>
            <p:cNvPr id="127" name="Rectangle 468"/>
            <p:cNvSpPr>
              <a:spLocks noChangeArrowheads="1"/>
            </p:cNvSpPr>
            <p:nvPr/>
          </p:nvSpPr>
          <p:spPr bwMode="auto">
            <a:xfrm>
              <a:off x="3186534" y="3043693"/>
              <a:ext cx="21319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Dunn</a:t>
              </a:r>
              <a:endParaRPr lang="en-US" altLang="en-US" sz="1800"/>
            </a:p>
          </p:txBody>
        </p:sp>
        <p:sp>
          <p:nvSpPr>
            <p:cNvPr id="128" name="Rectangle 469"/>
            <p:cNvSpPr>
              <a:spLocks noChangeArrowheads="1"/>
            </p:cNvSpPr>
            <p:nvPr/>
          </p:nvSpPr>
          <p:spPr bwMode="auto">
            <a:xfrm>
              <a:off x="5275945" y="3100096"/>
              <a:ext cx="379912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Marathon</a:t>
              </a:r>
              <a:endParaRPr lang="en-US" altLang="en-US" sz="1800"/>
            </a:p>
          </p:txBody>
        </p:sp>
        <p:sp>
          <p:nvSpPr>
            <p:cNvPr id="129" name="Rectangle 470"/>
            <p:cNvSpPr>
              <a:spLocks noChangeArrowheads="1"/>
            </p:cNvSpPr>
            <p:nvPr/>
          </p:nvSpPr>
          <p:spPr bwMode="auto">
            <a:xfrm>
              <a:off x="4528878" y="3325707"/>
              <a:ext cx="20839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Clark</a:t>
              </a:r>
              <a:endParaRPr lang="en-US" altLang="en-US" sz="1800"/>
            </a:p>
          </p:txBody>
        </p:sp>
        <p:sp>
          <p:nvSpPr>
            <p:cNvPr id="130" name="Rectangle 471"/>
            <p:cNvSpPr>
              <a:spLocks noChangeArrowheads="1"/>
            </p:cNvSpPr>
            <p:nvPr/>
          </p:nvSpPr>
          <p:spPr bwMode="auto">
            <a:xfrm>
              <a:off x="6417447" y="3251679"/>
              <a:ext cx="371896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Shawano</a:t>
              </a:r>
              <a:endParaRPr lang="en-US" altLang="en-US" sz="1800"/>
            </a:p>
          </p:txBody>
        </p:sp>
        <p:sp>
          <p:nvSpPr>
            <p:cNvPr id="131" name="Rectangle 472"/>
            <p:cNvSpPr>
              <a:spLocks noChangeArrowheads="1"/>
            </p:cNvSpPr>
            <p:nvPr/>
          </p:nvSpPr>
          <p:spPr bwMode="auto">
            <a:xfrm>
              <a:off x="2634328" y="3360959"/>
              <a:ext cx="25327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Pierce</a:t>
              </a:r>
              <a:endParaRPr lang="en-US" altLang="en-US" sz="1800"/>
            </a:p>
          </p:txBody>
        </p:sp>
        <p:sp>
          <p:nvSpPr>
            <p:cNvPr id="132" name="Rectangle 473"/>
            <p:cNvSpPr>
              <a:spLocks noChangeArrowheads="1"/>
            </p:cNvSpPr>
            <p:nvPr/>
          </p:nvSpPr>
          <p:spPr bwMode="auto">
            <a:xfrm>
              <a:off x="3701095" y="3325707"/>
              <a:ext cx="41678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Eau Claire</a:t>
              </a:r>
              <a:endParaRPr lang="en-US" altLang="en-US" sz="1800"/>
            </a:p>
          </p:txBody>
        </p:sp>
        <p:sp>
          <p:nvSpPr>
            <p:cNvPr id="133" name="Rectangle 474"/>
            <p:cNvSpPr>
              <a:spLocks noChangeArrowheads="1"/>
            </p:cNvSpPr>
            <p:nvPr/>
          </p:nvSpPr>
          <p:spPr bwMode="auto">
            <a:xfrm>
              <a:off x="5117374" y="3685275"/>
              <a:ext cx="23403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Wood</a:t>
              </a:r>
              <a:endParaRPr lang="en-US" altLang="en-US" sz="1800"/>
            </a:p>
          </p:txBody>
        </p:sp>
        <p:sp>
          <p:nvSpPr>
            <p:cNvPr id="134" name="Rectangle 475"/>
            <p:cNvSpPr>
              <a:spLocks noChangeArrowheads="1"/>
            </p:cNvSpPr>
            <p:nvPr/>
          </p:nvSpPr>
          <p:spPr bwMode="auto">
            <a:xfrm>
              <a:off x="7490010" y="3611246"/>
              <a:ext cx="42159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Kewaunee</a:t>
              </a:r>
              <a:endParaRPr lang="en-US" altLang="en-US" sz="1800"/>
            </a:p>
          </p:txBody>
        </p:sp>
        <p:sp>
          <p:nvSpPr>
            <p:cNvPr id="135" name="Rectangle 476"/>
            <p:cNvSpPr>
              <a:spLocks noChangeArrowheads="1"/>
            </p:cNvSpPr>
            <p:nvPr/>
          </p:nvSpPr>
          <p:spPr bwMode="auto">
            <a:xfrm>
              <a:off x="4271332" y="3826282"/>
              <a:ext cx="32861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Jackson</a:t>
              </a:r>
              <a:endParaRPr lang="en-US" altLang="en-US" sz="1800"/>
            </a:p>
          </p:txBody>
        </p:sp>
        <p:sp>
          <p:nvSpPr>
            <p:cNvPr id="136" name="Rectangle 477"/>
            <p:cNvSpPr>
              <a:spLocks noChangeArrowheads="1"/>
            </p:cNvSpPr>
            <p:nvPr/>
          </p:nvSpPr>
          <p:spPr bwMode="auto">
            <a:xfrm>
              <a:off x="6618301" y="3720527"/>
              <a:ext cx="43922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Outagamie</a:t>
              </a:r>
              <a:endParaRPr lang="en-US" altLang="en-US" sz="1800"/>
            </a:p>
          </p:txBody>
        </p:sp>
        <p:sp>
          <p:nvSpPr>
            <p:cNvPr id="137" name="Rectangle 478"/>
            <p:cNvSpPr>
              <a:spLocks noChangeArrowheads="1"/>
            </p:cNvSpPr>
            <p:nvPr/>
          </p:nvSpPr>
          <p:spPr bwMode="auto">
            <a:xfrm>
              <a:off x="5804711" y="4108296"/>
              <a:ext cx="408765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Waushara</a:t>
              </a:r>
              <a:endParaRPr lang="en-US" altLang="en-US" sz="1800"/>
            </a:p>
          </p:txBody>
        </p:sp>
        <p:sp>
          <p:nvSpPr>
            <p:cNvPr id="138" name="Rectangle 479"/>
            <p:cNvSpPr>
              <a:spLocks noChangeArrowheads="1"/>
            </p:cNvSpPr>
            <p:nvPr/>
          </p:nvSpPr>
          <p:spPr bwMode="auto">
            <a:xfrm>
              <a:off x="4460744" y="4323332"/>
              <a:ext cx="30457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Monroe</a:t>
              </a:r>
              <a:endParaRPr lang="en-US" altLang="en-US" sz="1800"/>
            </a:p>
          </p:txBody>
        </p:sp>
        <p:sp>
          <p:nvSpPr>
            <p:cNvPr id="139" name="Rectangle 480"/>
            <p:cNvSpPr>
              <a:spLocks noChangeArrowheads="1"/>
            </p:cNvSpPr>
            <p:nvPr/>
          </p:nvSpPr>
          <p:spPr bwMode="auto">
            <a:xfrm>
              <a:off x="6509470" y="4580669"/>
              <a:ext cx="49853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Fond du Lac</a:t>
              </a:r>
              <a:endParaRPr lang="en-US" altLang="en-US" sz="1800"/>
            </a:p>
          </p:txBody>
        </p:sp>
        <p:sp>
          <p:nvSpPr>
            <p:cNvPr id="140" name="Rectangle 481"/>
            <p:cNvSpPr>
              <a:spLocks noChangeArrowheads="1"/>
            </p:cNvSpPr>
            <p:nvPr/>
          </p:nvSpPr>
          <p:spPr bwMode="auto">
            <a:xfrm>
              <a:off x="7157084" y="4612396"/>
              <a:ext cx="45204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Sheboygan</a:t>
              </a:r>
              <a:endParaRPr lang="en-US" altLang="en-US" sz="1800"/>
            </a:p>
          </p:txBody>
        </p:sp>
        <p:sp>
          <p:nvSpPr>
            <p:cNvPr id="141" name="Rectangle 482"/>
            <p:cNvSpPr>
              <a:spLocks noChangeArrowheads="1"/>
            </p:cNvSpPr>
            <p:nvPr/>
          </p:nvSpPr>
          <p:spPr bwMode="auto">
            <a:xfrm>
              <a:off x="5217789" y="5028366"/>
              <a:ext cx="20358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Sauk</a:t>
              </a:r>
              <a:endParaRPr lang="en-US" altLang="en-US" sz="1800"/>
            </a:p>
          </p:txBody>
        </p:sp>
        <p:sp>
          <p:nvSpPr>
            <p:cNvPr id="142" name="Rectangle 483"/>
            <p:cNvSpPr>
              <a:spLocks noChangeArrowheads="1"/>
            </p:cNvSpPr>
            <p:nvPr/>
          </p:nvSpPr>
          <p:spPr bwMode="auto">
            <a:xfrm>
              <a:off x="6439880" y="5000165"/>
              <a:ext cx="26289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Dodge</a:t>
              </a:r>
              <a:endParaRPr lang="en-US" altLang="en-US" sz="1800"/>
            </a:p>
          </p:txBody>
        </p:sp>
        <p:sp>
          <p:nvSpPr>
            <p:cNvPr id="143" name="Rectangle 484"/>
            <p:cNvSpPr>
              <a:spLocks noChangeArrowheads="1"/>
            </p:cNvSpPr>
            <p:nvPr/>
          </p:nvSpPr>
          <p:spPr bwMode="auto">
            <a:xfrm>
              <a:off x="5756173" y="5437287"/>
              <a:ext cx="21319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Dane</a:t>
              </a:r>
              <a:endParaRPr lang="en-US" altLang="en-US" sz="1800"/>
            </a:p>
          </p:txBody>
        </p:sp>
        <p:sp>
          <p:nvSpPr>
            <p:cNvPr id="144" name="Rectangle 485"/>
            <p:cNvSpPr>
              <a:spLocks noChangeArrowheads="1"/>
            </p:cNvSpPr>
            <p:nvPr/>
          </p:nvSpPr>
          <p:spPr bwMode="auto">
            <a:xfrm>
              <a:off x="4366725" y="5708725"/>
              <a:ext cx="22602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Grant</a:t>
              </a:r>
              <a:endParaRPr lang="en-US" altLang="en-US" sz="1800"/>
            </a:p>
          </p:txBody>
        </p:sp>
        <p:sp>
          <p:nvSpPr>
            <p:cNvPr id="145" name="Rectangle 486"/>
            <p:cNvSpPr>
              <a:spLocks noChangeArrowheads="1"/>
            </p:cNvSpPr>
            <p:nvPr/>
          </p:nvSpPr>
          <p:spPr bwMode="auto">
            <a:xfrm>
              <a:off x="5035587" y="5511315"/>
              <a:ext cx="189155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Iowa</a:t>
              </a:r>
              <a:endParaRPr lang="en-US" altLang="en-US" sz="1800"/>
            </a:p>
          </p:txBody>
        </p:sp>
        <p:sp>
          <p:nvSpPr>
            <p:cNvPr id="146" name="Rectangle 487"/>
            <p:cNvSpPr>
              <a:spLocks noChangeArrowheads="1"/>
            </p:cNvSpPr>
            <p:nvPr/>
          </p:nvSpPr>
          <p:spPr bwMode="auto">
            <a:xfrm>
              <a:off x="6333063" y="5500740"/>
              <a:ext cx="3702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Jefferson</a:t>
              </a:r>
              <a:endParaRPr lang="en-US" altLang="en-US" sz="1800"/>
            </a:p>
          </p:txBody>
        </p:sp>
        <p:sp>
          <p:nvSpPr>
            <p:cNvPr id="147" name="Rectangle 488"/>
            <p:cNvSpPr>
              <a:spLocks noChangeArrowheads="1"/>
            </p:cNvSpPr>
            <p:nvPr/>
          </p:nvSpPr>
          <p:spPr bwMode="auto">
            <a:xfrm>
              <a:off x="5536296" y="5937861"/>
              <a:ext cx="25006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Green</a:t>
              </a:r>
              <a:endParaRPr lang="en-US" altLang="en-US" sz="1800"/>
            </a:p>
          </p:txBody>
        </p:sp>
        <p:sp>
          <p:nvSpPr>
            <p:cNvPr id="148" name="Rectangle 489"/>
            <p:cNvSpPr>
              <a:spLocks noChangeArrowheads="1"/>
            </p:cNvSpPr>
            <p:nvPr/>
          </p:nvSpPr>
          <p:spPr bwMode="auto">
            <a:xfrm>
              <a:off x="6127786" y="5948437"/>
              <a:ext cx="203583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Rock</a:t>
              </a:r>
              <a:endParaRPr lang="en-US" altLang="en-US" sz="1800"/>
            </a:p>
          </p:txBody>
        </p:sp>
        <p:sp>
          <p:nvSpPr>
            <p:cNvPr id="149" name="Rectangle 490"/>
            <p:cNvSpPr>
              <a:spLocks noChangeArrowheads="1"/>
            </p:cNvSpPr>
            <p:nvPr/>
          </p:nvSpPr>
          <p:spPr bwMode="auto">
            <a:xfrm>
              <a:off x="6582010" y="5951962"/>
              <a:ext cx="37350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 dirty="0">
                  <a:solidFill>
                    <a:srgbClr val="000000"/>
                  </a:solidFill>
                </a:rPr>
                <a:t>Walworth</a:t>
              </a:r>
              <a:endParaRPr lang="en-US" altLang="en-US" sz="1800" dirty="0"/>
            </a:p>
          </p:txBody>
        </p:sp>
        <p:sp>
          <p:nvSpPr>
            <p:cNvPr id="150" name="Rectangle 491"/>
            <p:cNvSpPr>
              <a:spLocks noChangeArrowheads="1"/>
            </p:cNvSpPr>
            <p:nvPr/>
          </p:nvSpPr>
          <p:spPr bwMode="auto">
            <a:xfrm>
              <a:off x="4933992" y="5962537"/>
              <a:ext cx="3702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>
                  <a:solidFill>
                    <a:srgbClr val="000000"/>
                  </a:solidFill>
                </a:rPr>
                <a:t>Lafayette</a:t>
              </a:r>
              <a:endParaRPr lang="en-US" altLang="en-US" sz="1800"/>
            </a:p>
          </p:txBody>
        </p:sp>
        <p:sp>
          <p:nvSpPr>
            <p:cNvPr id="151" name="5-Point Star 150"/>
            <p:cNvSpPr/>
            <p:nvPr/>
          </p:nvSpPr>
          <p:spPr>
            <a:xfrm>
              <a:off x="4436161" y="1015304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2" name="5-Point Star 151"/>
            <p:cNvSpPr/>
            <p:nvPr/>
          </p:nvSpPr>
          <p:spPr>
            <a:xfrm>
              <a:off x="3855988" y="853853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3" name="5-Point Star 152"/>
            <p:cNvSpPr/>
            <p:nvPr/>
          </p:nvSpPr>
          <p:spPr>
            <a:xfrm>
              <a:off x="2865418" y="1590615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4" name="5-Point Star 153"/>
            <p:cNvSpPr/>
            <p:nvPr/>
          </p:nvSpPr>
          <p:spPr>
            <a:xfrm>
              <a:off x="4544879" y="3012141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5" name="5-Point Star 154"/>
            <p:cNvSpPr/>
            <p:nvPr/>
          </p:nvSpPr>
          <p:spPr>
            <a:xfrm>
              <a:off x="7943096" y="2952039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6" name="5-Point Star 155"/>
            <p:cNvSpPr/>
            <p:nvPr/>
          </p:nvSpPr>
          <p:spPr>
            <a:xfrm>
              <a:off x="6691591" y="1614409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7" name="5-Point Star 156"/>
            <p:cNvSpPr/>
            <p:nvPr/>
          </p:nvSpPr>
          <p:spPr>
            <a:xfrm>
              <a:off x="6287521" y="1868569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8" name="5-Point Star 157"/>
            <p:cNvSpPr/>
            <p:nvPr/>
          </p:nvSpPr>
          <p:spPr>
            <a:xfrm>
              <a:off x="4817618" y="1052492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9" name="5-Point Star 158"/>
            <p:cNvSpPr/>
            <p:nvPr/>
          </p:nvSpPr>
          <p:spPr>
            <a:xfrm>
              <a:off x="5898131" y="2377783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5-Point Star 159"/>
            <p:cNvSpPr/>
            <p:nvPr/>
          </p:nvSpPr>
          <p:spPr>
            <a:xfrm>
              <a:off x="5411061" y="2307280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5-Point Star 160"/>
            <p:cNvSpPr/>
            <p:nvPr/>
          </p:nvSpPr>
          <p:spPr>
            <a:xfrm>
              <a:off x="7254345" y="2083381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2" name="5-Point Star 161"/>
            <p:cNvSpPr/>
            <p:nvPr/>
          </p:nvSpPr>
          <p:spPr>
            <a:xfrm>
              <a:off x="6617540" y="2959611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3" name="5-Point Star 162"/>
            <p:cNvSpPr/>
            <p:nvPr/>
          </p:nvSpPr>
          <p:spPr>
            <a:xfrm>
              <a:off x="5411541" y="1880148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5-Point Star 163"/>
            <p:cNvSpPr/>
            <p:nvPr/>
          </p:nvSpPr>
          <p:spPr>
            <a:xfrm>
              <a:off x="2765735" y="2128023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5-Point Star 164"/>
            <p:cNvSpPr/>
            <p:nvPr/>
          </p:nvSpPr>
          <p:spPr>
            <a:xfrm>
              <a:off x="4772901" y="1792604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6" name="5-Point Star 165"/>
            <p:cNvSpPr/>
            <p:nvPr/>
          </p:nvSpPr>
          <p:spPr>
            <a:xfrm>
              <a:off x="3967273" y="1550956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7" name="5-Point Star 166"/>
            <p:cNvSpPr/>
            <p:nvPr/>
          </p:nvSpPr>
          <p:spPr>
            <a:xfrm>
              <a:off x="5444615" y="1433917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5-Point Star 167"/>
            <p:cNvSpPr/>
            <p:nvPr/>
          </p:nvSpPr>
          <p:spPr>
            <a:xfrm>
              <a:off x="3336989" y="1540381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5-Point Star 168"/>
            <p:cNvSpPr/>
            <p:nvPr/>
          </p:nvSpPr>
          <p:spPr>
            <a:xfrm>
              <a:off x="5424330" y="4358049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0" name="5-Point Star 169"/>
            <p:cNvSpPr/>
            <p:nvPr/>
          </p:nvSpPr>
          <p:spPr>
            <a:xfrm>
              <a:off x="3379843" y="3506013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1" name="5-Point Star 170"/>
            <p:cNvSpPr/>
            <p:nvPr/>
          </p:nvSpPr>
          <p:spPr>
            <a:xfrm>
              <a:off x="4179598" y="5309139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5-Point Star 171"/>
            <p:cNvSpPr/>
            <p:nvPr/>
          </p:nvSpPr>
          <p:spPr>
            <a:xfrm>
              <a:off x="6106305" y="3715413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5-Point Star 172"/>
            <p:cNvSpPr/>
            <p:nvPr/>
          </p:nvSpPr>
          <p:spPr>
            <a:xfrm>
              <a:off x="4567690" y="5838956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5-Point Star 173"/>
            <p:cNvSpPr/>
            <p:nvPr/>
          </p:nvSpPr>
          <p:spPr>
            <a:xfrm>
              <a:off x="6393698" y="5295572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5-Point Star 174"/>
            <p:cNvSpPr/>
            <p:nvPr/>
          </p:nvSpPr>
          <p:spPr>
            <a:xfrm>
              <a:off x="5166525" y="4746328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5-Point Star 175"/>
            <p:cNvSpPr/>
            <p:nvPr/>
          </p:nvSpPr>
          <p:spPr>
            <a:xfrm>
              <a:off x="5036719" y="4055059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5-Point Star 176"/>
            <p:cNvSpPr/>
            <p:nvPr/>
          </p:nvSpPr>
          <p:spPr>
            <a:xfrm>
              <a:off x="6151165" y="4256850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5-Point Star 177"/>
            <p:cNvSpPr/>
            <p:nvPr/>
          </p:nvSpPr>
          <p:spPr>
            <a:xfrm>
              <a:off x="7542217" y="3926923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5-Point Star 178"/>
            <p:cNvSpPr/>
            <p:nvPr/>
          </p:nvSpPr>
          <p:spPr>
            <a:xfrm>
              <a:off x="5814390" y="4221479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5-Point Star 179"/>
            <p:cNvSpPr/>
            <p:nvPr/>
          </p:nvSpPr>
          <p:spPr>
            <a:xfrm>
              <a:off x="5023931" y="6094905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5-Point Star 180"/>
            <p:cNvSpPr/>
            <p:nvPr/>
          </p:nvSpPr>
          <p:spPr>
            <a:xfrm>
              <a:off x="6646252" y="6066531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5-Point Star 181"/>
            <p:cNvSpPr/>
            <p:nvPr/>
          </p:nvSpPr>
          <p:spPr>
            <a:xfrm>
              <a:off x="6391693" y="4759919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5-Point Star 182"/>
            <p:cNvSpPr/>
            <p:nvPr/>
          </p:nvSpPr>
          <p:spPr>
            <a:xfrm>
              <a:off x="5843249" y="3916348"/>
              <a:ext cx="178872" cy="22878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90" name="Title 189"/>
          <p:cNvSpPr>
            <a:spLocks noGrp="1"/>
          </p:cNvSpPr>
          <p:nvPr>
            <p:ph type="title"/>
          </p:nvPr>
        </p:nvSpPr>
        <p:spPr>
          <a:xfrm>
            <a:off x="304947" y="363969"/>
            <a:ext cx="9425207" cy="13208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Calibri" panose="020F0502020204030204" pitchFamily="34" charset="0"/>
              </a:rPr>
              <a:t>Reducing Rural Cancer Disparities </a:t>
            </a:r>
            <a:r>
              <a:rPr lang="en-US" sz="40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Together</a:t>
            </a:r>
            <a:endParaRPr lang="en-US" sz="40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43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</a:rPr>
              <a:t>Adams County Research Pilot Project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5031804" cy="3880772"/>
          </a:xfrm>
        </p:spPr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Funded by the American Cancer Society (ACS)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Modify </a:t>
            </a:r>
            <a:r>
              <a:rPr lang="en-US" sz="2400" i="1" dirty="0" smtClean="0">
                <a:latin typeface="Calibri" panose="020F0502020204030204" pitchFamily="34" charset="0"/>
              </a:rPr>
              <a:t>CC&amp;S</a:t>
            </a:r>
            <a:r>
              <a:rPr lang="en-US" sz="2400" dirty="0" smtClean="0">
                <a:latin typeface="Calibri" panose="020F0502020204030204" pitchFamily="34" charset="0"/>
              </a:rPr>
              <a:t> to reach broader audience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Evaluate participant likelihood to pursue cancer screening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Continued work with ACCAT and new partners (ACEC)</a:t>
            </a:r>
            <a:endParaRPr lang="en-US" sz="2400" dirty="0">
              <a:latin typeface="Calibri" panose="020F0502020204030204" pitchFamily="34" charset="0"/>
            </a:endParaRPr>
          </a:p>
          <a:p>
            <a:endParaRPr lang="en-US" sz="1800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1899137"/>
            <a:ext cx="5539153" cy="36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04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</a:rPr>
              <a:t>Community Focus	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456766" cy="388077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Local facilitators trained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Partnership with UW Extension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Community driven boards and project ownership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4" y="3852986"/>
            <a:ext cx="4287715" cy="2858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90" y="150410"/>
            <a:ext cx="5104774" cy="340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1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</a:rPr>
              <a:t>Summary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4853"/>
            <a:ext cx="5456766" cy="3880773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latin typeface="Calibri" panose="020F0502020204030204" pitchFamily="34" charset="0"/>
              </a:rPr>
              <a:t>CC&amp;S</a:t>
            </a:r>
            <a:r>
              <a:rPr lang="en-US" sz="2800" dirty="0" smtClean="0">
                <a:latin typeface="Calibri" panose="020F0502020204030204" pitchFamily="34" charset="0"/>
              </a:rPr>
              <a:t> was developed with community engagement and cultural tailoring </a:t>
            </a:r>
            <a:endParaRPr lang="en-US" sz="2800" i="1" dirty="0" smtClean="0">
              <a:latin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</a:rPr>
              <a:t>Has served as a platform for expansion and research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Continued efforts to promote health literacy, cancer awareness, and </a:t>
            </a:r>
            <a:r>
              <a:rPr lang="en-US" sz="2800" smtClean="0">
                <a:latin typeface="Calibri" panose="020F0502020204030204" pitchFamily="34" charset="0"/>
              </a:rPr>
              <a:t>community support</a:t>
            </a:r>
            <a:endParaRPr lang="en-US" sz="2800" dirty="0" smtClean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315840"/>
            <a:ext cx="5534247" cy="3689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21" y="3515240"/>
            <a:ext cx="4806802" cy="320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07067" y="639536"/>
            <a:ext cx="7766936" cy="2581959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</a:rPr>
              <a:t/>
            </a:r>
            <a:br>
              <a:rPr lang="en-US" b="1" dirty="0" smtClean="0">
                <a:latin typeface="Calibri" panose="020F0502020204030204" pitchFamily="34" charset="0"/>
              </a:rPr>
            </a:br>
            <a:r>
              <a:rPr lang="en-US" b="1" dirty="0" smtClean="0">
                <a:latin typeface="Calibri" panose="020F0502020204030204" pitchFamily="34" charset="0"/>
              </a:rPr>
              <a:t/>
            </a:r>
            <a:br>
              <a:rPr lang="en-US" b="1" dirty="0" smtClean="0">
                <a:latin typeface="Calibri" panose="020F0502020204030204" pitchFamily="34" charset="0"/>
              </a:rPr>
            </a:br>
            <a:r>
              <a:rPr lang="en-US" b="1" dirty="0" smtClean="0">
                <a:latin typeface="Calibri" panose="020F0502020204030204" pitchFamily="34" charset="0"/>
              </a:rPr>
              <a:t>Thank you!</a:t>
            </a:r>
            <a:endParaRPr lang="en-US" b="1" dirty="0">
              <a:latin typeface="Calibri" panose="020F0502020204030204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07067" y="3221492"/>
            <a:ext cx="7766936" cy="109689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Questions?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39" y="5446977"/>
            <a:ext cx="1996505" cy="1068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78" y="4900258"/>
            <a:ext cx="2078282" cy="1957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8" y="5402443"/>
            <a:ext cx="1604427" cy="136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94" y="5562872"/>
            <a:ext cx="2334208" cy="7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9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Calibri" panose="020F0502020204030204" pitchFamily="34" charset="0"/>
              </a:rPr>
              <a:t>Learning Objectives 	</a:t>
            </a:r>
            <a:endParaRPr lang="en-US" sz="4800" b="1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750" y="1309978"/>
            <a:ext cx="10789618" cy="3880772"/>
          </a:xfrm>
        </p:spPr>
        <p:txBody>
          <a:bodyPr>
            <a:normAutofit/>
          </a:bodyPr>
          <a:lstStyle/>
          <a:p>
            <a:endParaRPr lang="en-US" sz="2400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Understand how </a:t>
            </a:r>
            <a:r>
              <a:rPr lang="en-US" sz="2400" i="1" dirty="0" smtClean="0">
                <a:latin typeface="Calibri" panose="020F0502020204030204" pitchFamily="34" charset="0"/>
              </a:rPr>
              <a:t>Cancer Clear &amp; Simple </a:t>
            </a:r>
            <a:r>
              <a:rPr lang="en-US" sz="2400" dirty="0" smtClean="0">
                <a:latin typeface="Calibri" panose="020F0502020204030204" pitchFamily="34" charset="0"/>
              </a:rPr>
              <a:t>(</a:t>
            </a:r>
            <a:r>
              <a:rPr lang="en-US" sz="2400" i="1" dirty="0" smtClean="0">
                <a:latin typeface="Calibri" panose="020F0502020204030204" pitchFamily="34" charset="0"/>
              </a:rPr>
              <a:t>CC&amp;S</a:t>
            </a:r>
            <a:r>
              <a:rPr lang="en-US" sz="2400" dirty="0" smtClean="0">
                <a:latin typeface="Calibri" panose="020F0502020204030204" pitchFamily="34" charset="0"/>
              </a:rPr>
              <a:t>) was adapted to enhance education using a </a:t>
            </a:r>
            <a:r>
              <a:rPr lang="en-US" sz="2400" b="1" dirty="0" smtClean="0">
                <a:latin typeface="Calibri" panose="020F0502020204030204" pitchFamily="34" charset="0"/>
              </a:rPr>
              <a:t>participatory approach founded on health literacy principles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Verbalize how </a:t>
            </a:r>
            <a:r>
              <a:rPr lang="en-US" sz="2400" b="1" dirty="0" smtClean="0">
                <a:latin typeface="Calibri" panose="020F0502020204030204" pitchFamily="34" charset="0"/>
              </a:rPr>
              <a:t>interactive activities compliment health literate materials</a:t>
            </a:r>
            <a:r>
              <a:rPr lang="en-US" sz="2400" dirty="0" smtClean="0">
                <a:latin typeface="Calibri" panose="020F0502020204030204" pitchFamily="34" charset="0"/>
              </a:rPr>
              <a:t> to create a supportive learning environment, breaking the silence that can surround cancer and limit community awareness and support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Describe how a </a:t>
            </a:r>
            <a:r>
              <a:rPr lang="en-US" sz="2400" b="1" dirty="0" smtClean="0">
                <a:latin typeface="Calibri" panose="020F0502020204030204" pitchFamily="34" charset="0"/>
              </a:rPr>
              <a:t>community driven, health literate, cancer education program </a:t>
            </a:r>
            <a:r>
              <a:rPr lang="en-US" sz="2400" dirty="0" smtClean="0">
                <a:latin typeface="Calibri" panose="020F0502020204030204" pitchFamily="34" charset="0"/>
              </a:rPr>
              <a:t>can serve as a springboard for statewide dissemination and community-based participatory research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8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334" y="2700867"/>
            <a:ext cx="9147149" cy="1826581"/>
          </a:xfrm>
          <a:noFill/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What is</a:t>
            </a:r>
            <a:r>
              <a:rPr lang="en-US" sz="44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Cancer Clear &amp; Simple </a:t>
            </a:r>
            <a:r>
              <a:rPr lang="en-US" sz="4400" b="1" dirty="0">
                <a:solidFill>
                  <a:schemeClr val="accent2"/>
                </a:solidFill>
                <a:latin typeface="Calibri" panose="020F0502020204030204" pitchFamily="34" charset="0"/>
              </a:rPr>
              <a:t>(</a:t>
            </a:r>
            <a:r>
              <a:rPr lang="en-US" sz="44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CC&amp;S</a:t>
            </a:r>
            <a:r>
              <a:rPr lang="en-US" sz="4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)? </a:t>
            </a:r>
            <a:endParaRPr lang="en-US" sz="4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Calibri" panose="020F0502020204030204" pitchFamily="34" charset="0"/>
              </a:rPr>
              <a:t>What is </a:t>
            </a:r>
            <a:r>
              <a:rPr lang="en-US" sz="4000" i="1" dirty="0" smtClean="0">
                <a:latin typeface="Calibri" panose="020F0502020204030204" pitchFamily="34" charset="0"/>
              </a:rPr>
              <a:t>CC&amp;S</a:t>
            </a:r>
            <a:r>
              <a:rPr lang="en-US" sz="4000" dirty="0" smtClean="0">
                <a:latin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77334" y="1648051"/>
            <a:ext cx="5418666" cy="4669762"/>
          </a:xfrm>
        </p:spPr>
        <p:txBody>
          <a:bodyPr>
            <a:noAutofit/>
          </a:bodyPr>
          <a:lstStyle/>
          <a:p>
            <a:r>
              <a:rPr lang="en-US" sz="2400" dirty="0" smtClean="0"/>
              <a:t>Set of </a:t>
            </a:r>
            <a:r>
              <a:rPr lang="en-US" sz="2400" b="1" dirty="0" smtClean="0"/>
              <a:t>educational materials </a:t>
            </a:r>
            <a:r>
              <a:rPr lang="en-US" sz="2400" dirty="0" smtClean="0"/>
              <a:t>adapted in Wisconsin for a rural audience</a:t>
            </a:r>
          </a:p>
          <a:p>
            <a:r>
              <a:rPr lang="en-US" sz="2400" dirty="0" smtClean="0"/>
              <a:t>Three related but distinct topics</a:t>
            </a:r>
          </a:p>
          <a:p>
            <a:r>
              <a:rPr lang="en-US" sz="2400" dirty="0" smtClean="0"/>
              <a:t>Facilitators use a </a:t>
            </a:r>
            <a:r>
              <a:rPr lang="en-US" sz="2400" b="1" dirty="0" smtClean="0"/>
              <a:t>learner-centered</a:t>
            </a:r>
            <a:r>
              <a:rPr lang="en-US" sz="2400" dirty="0" smtClean="0"/>
              <a:t> approach</a:t>
            </a:r>
          </a:p>
          <a:p>
            <a:r>
              <a:rPr lang="en-US" sz="2400" dirty="0" smtClean="0"/>
              <a:t>Define cancer and identify information to improve health</a:t>
            </a:r>
          </a:p>
          <a:p>
            <a:r>
              <a:rPr lang="en-US" sz="2400" b="1" dirty="0" smtClean="0"/>
              <a:t>Interactive</a:t>
            </a:r>
            <a:r>
              <a:rPr lang="en-US" sz="2400" dirty="0" smtClean="0"/>
              <a:t> activities to apply information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25" y="2023730"/>
            <a:ext cx="4624754" cy="30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2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</a:rPr>
              <a:t>History of </a:t>
            </a:r>
            <a:r>
              <a:rPr lang="en-US" sz="4000" i="1" dirty="0">
                <a:latin typeface="Calibri" panose="020F0502020204030204" pitchFamily="34" charset="0"/>
              </a:rPr>
              <a:t>Cancer Clear &amp; Simple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685" y="2073040"/>
            <a:ext cx="5155901" cy="4104024"/>
          </a:xfrm>
        </p:spPr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2010 NCI Pilot Project</a:t>
            </a:r>
          </a:p>
          <a:p>
            <a:pPr lvl="1"/>
            <a:r>
              <a:rPr lang="en-US" sz="2400" b="1" dirty="0" smtClean="0">
                <a:latin typeface="Calibri" panose="020F0502020204030204" pitchFamily="34" charset="0"/>
              </a:rPr>
              <a:t>Select</a:t>
            </a:r>
            <a:r>
              <a:rPr lang="en-US" sz="2400" dirty="0" smtClean="0">
                <a:latin typeface="Calibri" panose="020F0502020204030204" pitchFamily="34" charset="0"/>
              </a:rPr>
              <a:t> an evidence-based cancer education resource</a:t>
            </a:r>
          </a:p>
          <a:p>
            <a:pPr lvl="1"/>
            <a:r>
              <a:rPr lang="en-US" sz="2400" b="1" dirty="0" smtClean="0">
                <a:latin typeface="Calibri" panose="020F0502020204030204" pitchFamily="34" charset="0"/>
              </a:rPr>
              <a:t>Adapt</a:t>
            </a:r>
            <a:r>
              <a:rPr lang="en-US" sz="2400" dirty="0" smtClean="0">
                <a:latin typeface="Calibri" panose="020F0502020204030204" pitchFamily="34" charset="0"/>
              </a:rPr>
              <a:t> cancer education</a:t>
            </a:r>
          </a:p>
          <a:p>
            <a:pPr lvl="1"/>
            <a:r>
              <a:rPr lang="en-US" sz="2400" b="1" dirty="0" smtClean="0">
                <a:latin typeface="Calibri" panose="020F0502020204030204" pitchFamily="34" charset="0"/>
              </a:rPr>
              <a:t>Test</a:t>
            </a:r>
            <a:r>
              <a:rPr lang="en-US" sz="2400" dirty="0" smtClean="0">
                <a:latin typeface="Calibri" panose="020F0502020204030204" pitchFamily="34" charset="0"/>
              </a:rPr>
              <a:t> adapted resource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Develop a </a:t>
            </a:r>
            <a:r>
              <a:rPr lang="en-US" sz="2400" b="1" dirty="0" smtClean="0">
                <a:latin typeface="Calibri" panose="020F0502020204030204" pitchFamily="34" charset="0"/>
              </a:rPr>
              <a:t>plan for implementing </a:t>
            </a:r>
            <a:r>
              <a:rPr lang="en-US" sz="2400" dirty="0" smtClean="0">
                <a:latin typeface="Calibri" panose="020F0502020204030204" pitchFamily="34" charset="0"/>
              </a:rPr>
              <a:t>new resource</a:t>
            </a:r>
          </a:p>
          <a:p>
            <a:pPr lvl="1"/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1" name="Picture 4" descr="G:\Team\CCOP\CHDI\Images\Adams County Photos\CC&amp;S Ed Session\240.JPG"/>
          <p:cNvPicPr>
            <a:picLocks noChangeAspect="1" noChangeArrowheads="1"/>
          </p:cNvPicPr>
          <p:nvPr/>
        </p:nvPicPr>
        <p:blipFill>
          <a:blip r:embed="rId3"/>
          <a:srcRect l="4585" r="9911"/>
          <a:stretch>
            <a:fillRect/>
          </a:stretch>
        </p:blipFill>
        <p:spPr bwMode="auto">
          <a:xfrm>
            <a:off x="6507804" y="1481038"/>
            <a:ext cx="4732353" cy="415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286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</a:rPr>
              <a:t>History of </a:t>
            </a:r>
            <a:r>
              <a:rPr lang="en-US" sz="4000" i="1" dirty="0">
                <a:latin typeface="Calibri" panose="020F0502020204030204" pitchFamily="34" charset="0"/>
              </a:rPr>
              <a:t>Cancer Clear &amp; Simple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685" y="2073040"/>
            <a:ext cx="5155901" cy="4104024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Becca conducted a need assessment in 16 county region</a:t>
            </a:r>
          </a:p>
          <a:p>
            <a:r>
              <a:rPr lang="en-US" sz="2800" b="1" dirty="0" smtClean="0">
                <a:latin typeface="Calibri" panose="020F0502020204030204" pitchFamily="34" charset="0"/>
              </a:rPr>
              <a:t>Adams County </a:t>
            </a:r>
            <a:r>
              <a:rPr lang="en-US" sz="2800" dirty="0" smtClean="0">
                <a:latin typeface="Calibri" panose="020F0502020204030204" pitchFamily="34" charset="0"/>
              </a:rPr>
              <a:t>was identified</a:t>
            </a:r>
          </a:p>
          <a:p>
            <a:r>
              <a:rPr lang="en-US" sz="2800" b="1" dirty="0" smtClean="0">
                <a:latin typeface="Calibri" panose="020F0502020204030204" pitchFamily="34" charset="0"/>
              </a:rPr>
              <a:t>Understanding Cancer </a:t>
            </a:r>
            <a:r>
              <a:rPr lang="en-US" sz="2800" dirty="0" smtClean="0">
                <a:latin typeface="Calibri" panose="020F0502020204030204" pitchFamily="34" charset="0"/>
              </a:rPr>
              <a:t>was selected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Focus groups, interviews and preliminary sessions done to </a:t>
            </a:r>
            <a:r>
              <a:rPr lang="en-US" sz="2800" b="1" dirty="0" smtClean="0">
                <a:latin typeface="Calibri" panose="020F0502020204030204" pitchFamily="34" charset="0"/>
              </a:rPr>
              <a:t>adapt</a:t>
            </a:r>
            <a:r>
              <a:rPr lang="en-US" sz="2800" dirty="0" smtClean="0">
                <a:latin typeface="Calibri" panose="020F0502020204030204" pitchFamily="34" charset="0"/>
              </a:rPr>
              <a:t> education</a:t>
            </a:r>
          </a:p>
          <a:p>
            <a:r>
              <a:rPr lang="en-US" sz="2800" b="1" dirty="0" smtClean="0">
                <a:latin typeface="Calibri" panose="020F0502020204030204" pitchFamily="34" charset="0"/>
              </a:rPr>
              <a:t>Implementation</a:t>
            </a:r>
            <a:r>
              <a:rPr lang="en-US" sz="2800" dirty="0" smtClean="0">
                <a:latin typeface="Calibri" panose="020F0502020204030204" pitchFamily="34" charset="0"/>
              </a:rPr>
              <a:t> plan was developed</a:t>
            </a: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ACCAT was born</a:t>
            </a:r>
          </a:p>
          <a:p>
            <a:pPr lvl="1"/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77" y="2073040"/>
            <a:ext cx="5150393" cy="389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14005" r="63190" b="4770"/>
          <a:stretch>
            <a:fillRect/>
          </a:stretch>
        </p:blipFill>
        <p:spPr bwMode="auto">
          <a:xfrm>
            <a:off x="2057400" y="1311276"/>
            <a:ext cx="3625850" cy="455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5791200" y="1697037"/>
            <a:ext cx="4800600" cy="2514600"/>
          </a:xfrm>
          <a:prstGeom prst="wedgeRectCallout">
            <a:avLst>
              <a:gd name="adj1" fmla="val -74870"/>
              <a:gd name="adj2" fmla="val 38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7" t="44588" r="17966" b="38046"/>
          <a:stretch>
            <a:fillRect/>
          </a:stretch>
        </p:blipFill>
        <p:spPr bwMode="auto">
          <a:xfrm>
            <a:off x="5916614" y="1849437"/>
            <a:ext cx="437038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Existing Handouts</a:t>
            </a:r>
          </a:p>
        </p:txBody>
      </p:sp>
    </p:spTree>
    <p:extLst>
      <p:ext uri="{BB962C8B-B14F-4D97-AF65-F5344CB8AC3E}">
        <p14:creationId xmlns:p14="http://schemas.microsoft.com/office/powerpoint/2010/main" val="34390899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14005" r="63190" b="4770"/>
          <a:stretch>
            <a:fillRect/>
          </a:stretch>
        </p:blipFill>
        <p:spPr bwMode="auto">
          <a:xfrm>
            <a:off x="930347" y="1821642"/>
            <a:ext cx="3625850" cy="455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4664147" y="2207403"/>
            <a:ext cx="4800600" cy="2514600"/>
          </a:xfrm>
          <a:prstGeom prst="wedgeRectCallout">
            <a:avLst>
              <a:gd name="adj1" fmla="val -74870"/>
              <a:gd name="adj2" fmla="val 38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7" t="44588" r="17966" b="38046"/>
          <a:stretch>
            <a:fillRect/>
          </a:stretch>
        </p:blipFill>
        <p:spPr bwMode="auto">
          <a:xfrm>
            <a:off x="4789561" y="2359803"/>
            <a:ext cx="4370387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5688" y="129625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4800" dirty="0" smtClean="0">
                <a:latin typeface="Calibri" panose="020F0502020204030204" pitchFamily="34" charset="0"/>
              </a:rPr>
              <a:t>How can we make this more health literate?</a:t>
            </a:r>
          </a:p>
        </p:txBody>
      </p:sp>
    </p:spTree>
    <p:extLst>
      <p:ext uri="{BB962C8B-B14F-4D97-AF65-F5344CB8AC3E}">
        <p14:creationId xmlns:p14="http://schemas.microsoft.com/office/powerpoint/2010/main" val="10172921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2292</TotalTime>
  <Words>950</Words>
  <Application>Microsoft Office PowerPoint</Application>
  <PresentationFormat>Widescreen</PresentationFormat>
  <Paragraphs>218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Trebuchet MS</vt:lpstr>
      <vt:lpstr>Wingdings 3</vt:lpstr>
      <vt:lpstr>Facet</vt:lpstr>
      <vt:lpstr>Cancer Clear &amp; Simple: A Health Literate, Community-Driven Cancer Education Program</vt:lpstr>
      <vt:lpstr>Introductions</vt:lpstr>
      <vt:lpstr>Learning Objectives  </vt:lpstr>
      <vt:lpstr>What is Cancer Clear &amp; Simple (CC&amp;S)? </vt:lpstr>
      <vt:lpstr>What is CC&amp;S?</vt:lpstr>
      <vt:lpstr>History of Cancer Clear &amp; Simple</vt:lpstr>
      <vt:lpstr>History of Cancer Clear &amp; Simple</vt:lpstr>
      <vt:lpstr>Existing Handouts</vt:lpstr>
      <vt:lpstr>How can we make this more health literate?</vt:lpstr>
      <vt:lpstr>Our Example</vt:lpstr>
      <vt:lpstr>PowerPoint Presentation</vt:lpstr>
      <vt:lpstr>PowerPoint Presentation</vt:lpstr>
      <vt:lpstr>PowerPoint Presentation</vt:lpstr>
      <vt:lpstr>Cancer Clear &amp; Simple</vt:lpstr>
      <vt:lpstr>Since CC&amp;S was developed</vt:lpstr>
      <vt:lpstr>What do participants experience during educational sessions?</vt:lpstr>
      <vt:lpstr>Why Cancer Education is Needed</vt:lpstr>
      <vt:lpstr>PowerPoint Presentation</vt:lpstr>
      <vt:lpstr>PowerPoint Presentation</vt:lpstr>
      <vt:lpstr>Key Concepts within CC&amp;S</vt:lpstr>
      <vt:lpstr>Key Concepts within CC&amp;S</vt:lpstr>
      <vt:lpstr>How is CC&amp;S currently being used?</vt:lpstr>
      <vt:lpstr>Reducing Rural Cancer Disparities Together</vt:lpstr>
      <vt:lpstr>Adams County Research Pilot Project</vt:lpstr>
      <vt:lpstr>Community Focus </vt:lpstr>
      <vt:lpstr>Summary</vt:lpstr>
      <vt:lpstr>  Thank you!</vt:lpstr>
    </vt:vector>
  </TitlesOfParts>
  <Company>Dept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Rural Cancer Disparities Together Cancer Clear &amp; Simple Training</dc:title>
  <dc:creator>Cody Fredrick</dc:creator>
  <cp:lastModifiedBy>Owner</cp:lastModifiedBy>
  <cp:revision>66</cp:revision>
  <cp:lastPrinted>2017-03-23T18:21:03Z</cp:lastPrinted>
  <dcterms:created xsi:type="dcterms:W3CDTF">2016-09-19T19:23:12Z</dcterms:created>
  <dcterms:modified xsi:type="dcterms:W3CDTF">2017-03-28T16:48:42Z</dcterms:modified>
</cp:coreProperties>
</file>