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3" r:id="rId6"/>
    <p:sldId id="271" r:id="rId7"/>
    <p:sldId id="258" r:id="rId8"/>
    <p:sldId id="262" r:id="rId9"/>
    <p:sldId id="440" r:id="rId10"/>
    <p:sldId id="441" r:id="rId11"/>
    <p:sldId id="399" r:id="rId12"/>
    <p:sldId id="679" r:id="rId13"/>
    <p:sldId id="365" r:id="rId14"/>
    <p:sldId id="682" r:id="rId15"/>
    <p:sldId id="266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orres" userId="7681557f-7e04-411e-9834-af01c3352ab7" providerId="ADAL" clId="{03712DC1-70D0-4384-BD48-E23BD00A93FD}"/>
    <pc:docChg chg="delSld">
      <pc:chgData name="Dan Torres" userId="7681557f-7e04-411e-9834-af01c3352ab7" providerId="ADAL" clId="{03712DC1-70D0-4384-BD48-E23BD00A93FD}" dt="2024-11-11T22:58:04.429" v="1" actId="47"/>
      <pc:docMkLst>
        <pc:docMk/>
      </pc:docMkLst>
      <pc:sldChg chg="del">
        <pc:chgData name="Dan Torres" userId="7681557f-7e04-411e-9834-af01c3352ab7" providerId="ADAL" clId="{03712DC1-70D0-4384-BD48-E23BD00A93FD}" dt="2024-11-11T22:58:03.296" v="0" actId="47"/>
        <pc:sldMkLst>
          <pc:docMk/>
          <pc:sldMk cId="1306591035" sldId="259"/>
        </pc:sldMkLst>
      </pc:sldChg>
      <pc:sldChg chg="del">
        <pc:chgData name="Dan Torres" userId="7681557f-7e04-411e-9834-af01c3352ab7" providerId="ADAL" clId="{03712DC1-70D0-4384-BD48-E23BD00A93FD}" dt="2024-11-11T22:58:04.429" v="1" actId="47"/>
        <pc:sldMkLst>
          <pc:docMk/>
          <pc:sldMk cId="980468509" sldId="261"/>
        </pc:sldMkLst>
      </pc:sldChg>
    </pc:docChg>
  </pc:docChgLst>
  <pc:docChgLst>
    <pc:chgData name="Brian Abel" userId="S::brian@wisconsinliteracy.org::415e97a8-2303-4725-9271-ff9ea2aeee1d" providerId="AD" clId="Web-{64AC68DE-FBB9-28A8-AF62-CD8D13961CB8}"/>
    <pc:docChg chg="modSld">
      <pc:chgData name="Brian Abel" userId="S::brian@wisconsinliteracy.org::415e97a8-2303-4725-9271-ff9ea2aeee1d" providerId="AD" clId="Web-{64AC68DE-FBB9-28A8-AF62-CD8D13961CB8}" dt="2024-10-15T20:18:08.399" v="25" actId="14100"/>
      <pc:docMkLst>
        <pc:docMk/>
      </pc:docMkLst>
      <pc:sldChg chg="modSp">
        <pc:chgData name="Brian Abel" userId="S::brian@wisconsinliteracy.org::415e97a8-2303-4725-9271-ff9ea2aeee1d" providerId="AD" clId="Web-{64AC68DE-FBB9-28A8-AF62-CD8D13961CB8}" dt="2024-10-15T20:15:16.612" v="8" actId="1076"/>
        <pc:sldMkLst>
          <pc:docMk/>
          <pc:sldMk cId="1415729868" sldId="365"/>
        </pc:sldMkLst>
        <pc:graphicFrameChg chg="mod">
          <ac:chgData name="Brian Abel" userId="S::brian@wisconsinliteracy.org::415e97a8-2303-4725-9271-ff9ea2aeee1d" providerId="AD" clId="Web-{64AC68DE-FBB9-28A8-AF62-CD8D13961CB8}" dt="2024-10-15T20:15:16.612" v="8" actId="1076"/>
          <ac:graphicFrameMkLst>
            <pc:docMk/>
            <pc:sldMk cId="1415729868" sldId="365"/>
            <ac:graphicFrameMk id="3" creationId="{1406AC88-2B56-6399-FAC6-BABE50898CC0}"/>
          </ac:graphicFrameMkLst>
        </pc:graphicFrameChg>
      </pc:sldChg>
      <pc:sldChg chg="modSp">
        <pc:chgData name="Brian Abel" userId="S::brian@wisconsinliteracy.org::415e97a8-2303-4725-9271-ff9ea2aeee1d" providerId="AD" clId="Web-{64AC68DE-FBB9-28A8-AF62-CD8D13961CB8}" dt="2024-10-15T20:18:08.399" v="25" actId="14100"/>
        <pc:sldMkLst>
          <pc:docMk/>
          <pc:sldMk cId="347953566" sldId="441"/>
        </pc:sldMkLst>
        <pc:spChg chg="mod">
          <ac:chgData name="Brian Abel" userId="S::brian@wisconsinliteracy.org::415e97a8-2303-4725-9271-ff9ea2aeee1d" providerId="AD" clId="Web-{64AC68DE-FBB9-28A8-AF62-CD8D13961CB8}" dt="2024-10-15T20:14:37.016" v="4" actId="1076"/>
          <ac:spMkLst>
            <pc:docMk/>
            <pc:sldMk cId="347953566" sldId="441"/>
            <ac:spMk id="4" creationId="{69C16C81-F89E-E043-C6AE-416263E65C44}"/>
          </ac:spMkLst>
        </pc:spChg>
        <pc:spChg chg="mod">
          <ac:chgData name="Brian Abel" userId="S::brian@wisconsinliteracy.org::415e97a8-2303-4725-9271-ff9ea2aeee1d" providerId="AD" clId="Web-{64AC68DE-FBB9-28A8-AF62-CD8D13961CB8}" dt="2024-10-15T20:16:10.786" v="14" actId="20577"/>
          <ac:spMkLst>
            <pc:docMk/>
            <pc:sldMk cId="347953566" sldId="441"/>
            <ac:spMk id="6" creationId="{1F361A97-BC58-A37C-783B-331B985DD915}"/>
          </ac:spMkLst>
        </pc:spChg>
        <pc:graphicFrameChg chg="mod">
          <ac:chgData name="Brian Abel" userId="S::brian@wisconsinliteracy.org::415e97a8-2303-4725-9271-ff9ea2aeee1d" providerId="AD" clId="Web-{64AC68DE-FBB9-28A8-AF62-CD8D13961CB8}" dt="2024-10-15T20:18:08.399" v="25" actId="14100"/>
          <ac:graphicFrameMkLst>
            <pc:docMk/>
            <pc:sldMk cId="347953566" sldId="441"/>
            <ac:graphicFrameMk id="5" creationId="{57AC1174-6E61-44BF-3102-C098E15851A7}"/>
          </ac:graphicFrameMkLst>
        </pc:graphicFrameChg>
      </pc:sldChg>
      <pc:sldChg chg="modSp">
        <pc:chgData name="Brian Abel" userId="S::brian@wisconsinliteracy.org::415e97a8-2303-4725-9271-ff9ea2aeee1d" providerId="AD" clId="Web-{64AC68DE-FBB9-28A8-AF62-CD8D13961CB8}" dt="2024-10-15T20:15:31.034" v="10" actId="1076"/>
        <pc:sldMkLst>
          <pc:docMk/>
          <pc:sldMk cId="3034043219" sldId="682"/>
        </pc:sldMkLst>
        <pc:graphicFrameChg chg="mod modGraphic">
          <ac:chgData name="Brian Abel" userId="S::brian@wisconsinliteracy.org::415e97a8-2303-4725-9271-ff9ea2aeee1d" providerId="AD" clId="Web-{64AC68DE-FBB9-28A8-AF62-CD8D13961CB8}" dt="2024-10-15T20:15:31.034" v="10" actId="1076"/>
          <ac:graphicFrameMkLst>
            <pc:docMk/>
            <pc:sldMk cId="3034043219" sldId="682"/>
            <ac:graphicFrameMk id="3" creationId="{1406AC88-2B56-6399-FAC6-BABE50898CC0}"/>
          </ac:graphicFrameMkLst>
        </pc:graphicFrameChg>
      </pc:sldChg>
    </pc:docChg>
  </pc:docChgLst>
  <pc:docChgLst>
    <pc:chgData name="Ashleigh Henrichs" userId="S::ashleigh@wisconsinliteracy.org::23a5c9e2-4b3d-4306-8bf9-d43548774074" providerId="AD" clId="Web-{125C4CD3-CBFC-4457-80F5-3E613DFE955C}"/>
    <pc:docChg chg="addSld delSld modSld">
      <pc:chgData name="Ashleigh Henrichs" userId="S::ashleigh@wisconsinliteracy.org::23a5c9e2-4b3d-4306-8bf9-d43548774074" providerId="AD" clId="Web-{125C4CD3-CBFC-4457-80F5-3E613DFE955C}" dt="2024-10-15T20:03:26.832" v="321" actId="20577"/>
      <pc:docMkLst>
        <pc:docMk/>
      </pc:docMkLst>
      <pc:sldChg chg="modSp">
        <pc:chgData name="Ashleigh Henrichs" userId="S::ashleigh@wisconsinliteracy.org::23a5c9e2-4b3d-4306-8bf9-d43548774074" providerId="AD" clId="Web-{125C4CD3-CBFC-4457-80F5-3E613DFE955C}" dt="2024-10-15T20:03:26.832" v="321" actId="20577"/>
        <pc:sldMkLst>
          <pc:docMk/>
          <pc:sldMk cId="1438899007" sldId="258"/>
        </pc:sldMkLst>
        <pc:spChg chg="mod">
          <ac:chgData name="Ashleigh Henrichs" userId="S::ashleigh@wisconsinliteracy.org::23a5c9e2-4b3d-4306-8bf9-d43548774074" providerId="AD" clId="Web-{125C4CD3-CBFC-4457-80F5-3E613DFE955C}" dt="2024-10-15T19:56:06.772" v="146" actId="20577"/>
          <ac:spMkLst>
            <pc:docMk/>
            <pc:sldMk cId="1438899007" sldId="258"/>
            <ac:spMk id="2" creationId="{C83D687B-A024-B244-DEC1-064235206A74}"/>
          </ac:spMkLst>
        </pc:spChg>
        <pc:spChg chg="mod">
          <ac:chgData name="Ashleigh Henrichs" userId="S::ashleigh@wisconsinliteracy.org::23a5c9e2-4b3d-4306-8bf9-d43548774074" providerId="AD" clId="Web-{125C4CD3-CBFC-4457-80F5-3E613DFE955C}" dt="2024-10-15T20:03:26.832" v="321" actId="20577"/>
          <ac:spMkLst>
            <pc:docMk/>
            <pc:sldMk cId="1438899007" sldId="258"/>
            <ac:spMk id="3" creationId="{AFDBEABC-0980-D04F-7C35-C15800D1313F}"/>
          </ac:spMkLst>
        </pc:spChg>
      </pc:sldChg>
      <pc:sldChg chg="modSp">
        <pc:chgData name="Ashleigh Henrichs" userId="S::ashleigh@wisconsinliteracy.org::23a5c9e2-4b3d-4306-8bf9-d43548774074" providerId="AD" clId="Web-{125C4CD3-CBFC-4457-80F5-3E613DFE955C}" dt="2024-10-15T20:01:33.141" v="294" actId="20577"/>
        <pc:sldMkLst>
          <pc:docMk/>
          <pc:sldMk cId="1831950256" sldId="262"/>
        </pc:sldMkLst>
        <pc:spChg chg="mod">
          <ac:chgData name="Ashleigh Henrichs" userId="S::ashleigh@wisconsinliteracy.org::23a5c9e2-4b3d-4306-8bf9-d43548774074" providerId="AD" clId="Web-{125C4CD3-CBFC-4457-80F5-3E613DFE955C}" dt="2024-10-15T20:01:27.047" v="292" actId="20577"/>
          <ac:spMkLst>
            <pc:docMk/>
            <pc:sldMk cId="1831950256" sldId="262"/>
            <ac:spMk id="2" creationId="{0A0087EA-B3A8-9B7C-6385-26213A1A4B3D}"/>
          </ac:spMkLst>
        </pc:spChg>
        <pc:spChg chg="mod">
          <ac:chgData name="Ashleigh Henrichs" userId="S::ashleigh@wisconsinliteracy.org::23a5c9e2-4b3d-4306-8bf9-d43548774074" providerId="AD" clId="Web-{125C4CD3-CBFC-4457-80F5-3E613DFE955C}" dt="2024-10-15T20:01:33.141" v="294" actId="20577"/>
          <ac:spMkLst>
            <pc:docMk/>
            <pc:sldMk cId="1831950256" sldId="262"/>
            <ac:spMk id="3" creationId="{6F4C67F5-3AF7-BEAD-3E50-FC5E9E880221}"/>
          </ac:spMkLst>
        </pc:spChg>
      </pc:sldChg>
      <pc:sldChg chg="modSp">
        <pc:chgData name="Ashleigh Henrichs" userId="S::ashleigh@wisconsinliteracy.org::23a5c9e2-4b3d-4306-8bf9-d43548774074" providerId="AD" clId="Web-{125C4CD3-CBFC-4457-80F5-3E613DFE955C}" dt="2024-10-15T19:59:29.528" v="270" actId="20577"/>
        <pc:sldMkLst>
          <pc:docMk/>
          <pc:sldMk cId="2877742767" sldId="263"/>
        </pc:sldMkLst>
        <pc:spChg chg="mod">
          <ac:chgData name="Ashleigh Henrichs" userId="S::ashleigh@wisconsinliteracy.org::23a5c9e2-4b3d-4306-8bf9-d43548774074" providerId="AD" clId="Web-{125C4CD3-CBFC-4457-80F5-3E613DFE955C}" dt="2024-10-15T19:59:29.528" v="270" actId="20577"/>
          <ac:spMkLst>
            <pc:docMk/>
            <pc:sldMk cId="2877742767" sldId="263"/>
            <ac:spMk id="3" creationId="{83410A3C-AB5C-B5FB-55C9-5A87B9CB97A7}"/>
          </ac:spMkLst>
        </pc:spChg>
      </pc:sldChg>
      <pc:sldChg chg="modSp add del">
        <pc:chgData name="Ashleigh Henrichs" userId="S::ashleigh@wisconsinliteracy.org::23a5c9e2-4b3d-4306-8bf9-d43548774074" providerId="AD" clId="Web-{125C4CD3-CBFC-4457-80F5-3E613DFE955C}" dt="2024-10-15T19:54:42.785" v="93"/>
        <pc:sldMkLst>
          <pc:docMk/>
          <pc:sldMk cId="2628281508" sldId="270"/>
        </pc:sldMkLst>
        <pc:spChg chg="mod">
          <ac:chgData name="Ashleigh Henrichs" userId="S::ashleigh@wisconsinliteracy.org::23a5c9e2-4b3d-4306-8bf9-d43548774074" providerId="AD" clId="Web-{125C4CD3-CBFC-4457-80F5-3E613DFE955C}" dt="2024-10-15T19:48:05.475" v="6" actId="20577"/>
          <ac:spMkLst>
            <pc:docMk/>
            <pc:sldMk cId="2628281508" sldId="270"/>
            <ac:spMk id="2" creationId="{BA2EC27B-7B92-FAF0-6CCF-BF9942C31AAF}"/>
          </ac:spMkLst>
        </pc:spChg>
        <pc:spChg chg="mod">
          <ac:chgData name="Ashleigh Henrichs" userId="S::ashleigh@wisconsinliteracy.org::23a5c9e2-4b3d-4306-8bf9-d43548774074" providerId="AD" clId="Web-{125C4CD3-CBFC-4457-80F5-3E613DFE955C}" dt="2024-10-15T19:49:44.510" v="42" actId="20577"/>
          <ac:spMkLst>
            <pc:docMk/>
            <pc:sldMk cId="2628281508" sldId="270"/>
            <ac:spMk id="3" creationId="{83410A3C-AB5C-B5FB-55C9-5A87B9CB97A7}"/>
          </ac:spMkLst>
        </pc:spChg>
      </pc:sldChg>
      <pc:sldChg chg="modSp">
        <pc:chgData name="Ashleigh Henrichs" userId="S::ashleigh@wisconsinliteracy.org::23a5c9e2-4b3d-4306-8bf9-d43548774074" providerId="AD" clId="Web-{125C4CD3-CBFC-4457-80F5-3E613DFE955C}" dt="2024-10-15T19:55:21.723" v="105" actId="20577"/>
        <pc:sldMkLst>
          <pc:docMk/>
          <pc:sldMk cId="2375531417" sldId="271"/>
        </pc:sldMkLst>
        <pc:spChg chg="mod">
          <ac:chgData name="Ashleigh Henrichs" userId="S::ashleigh@wisconsinliteracy.org::23a5c9e2-4b3d-4306-8bf9-d43548774074" providerId="AD" clId="Web-{125C4CD3-CBFC-4457-80F5-3E613DFE955C}" dt="2024-10-15T19:54:48.691" v="97" actId="20577"/>
          <ac:spMkLst>
            <pc:docMk/>
            <pc:sldMk cId="2375531417" sldId="271"/>
            <ac:spMk id="2" creationId="{76CBC81B-29E6-3C4F-D141-1409489EFA26}"/>
          </ac:spMkLst>
        </pc:spChg>
        <pc:spChg chg="mod">
          <ac:chgData name="Ashleigh Henrichs" userId="S::ashleigh@wisconsinliteracy.org::23a5c9e2-4b3d-4306-8bf9-d43548774074" providerId="AD" clId="Web-{125C4CD3-CBFC-4457-80F5-3E613DFE955C}" dt="2024-10-15T19:55:21.723" v="105" actId="20577"/>
          <ac:spMkLst>
            <pc:docMk/>
            <pc:sldMk cId="2375531417" sldId="271"/>
            <ac:spMk id="3" creationId="{A0BA1E6B-A3D2-1AFE-A347-35E9CC5D7031}"/>
          </ac:spMkLst>
        </pc:spChg>
      </pc:sldChg>
      <pc:sldChg chg="mod modShow">
        <pc:chgData name="Ashleigh Henrichs" userId="S::ashleigh@wisconsinliteracy.org::23a5c9e2-4b3d-4306-8bf9-d43548774074" providerId="AD" clId="Web-{125C4CD3-CBFC-4457-80F5-3E613DFE955C}" dt="2024-10-15T19:54:10.706" v="88"/>
        <pc:sldMkLst>
          <pc:docMk/>
          <pc:sldMk cId="233739278" sldId="684"/>
        </pc:sldMkLst>
      </pc:sldChg>
      <pc:sldChg chg="mod modShow">
        <pc:chgData name="Ashleigh Henrichs" userId="S::ashleigh@wisconsinliteracy.org::23a5c9e2-4b3d-4306-8bf9-d43548774074" providerId="AD" clId="Web-{125C4CD3-CBFC-4457-80F5-3E613DFE955C}" dt="2024-10-15T19:54:14.690" v="89"/>
        <pc:sldMkLst>
          <pc:docMk/>
          <pc:sldMk cId="439367341" sldId="685"/>
        </pc:sldMkLst>
      </pc:sldChg>
    </pc:docChg>
  </pc:docChgLst>
  <pc:docChgLst>
    <pc:chgData name="Dan Torres" userId="7681557f-7e04-411e-9834-af01c3352ab7" providerId="ADAL" clId="{1E8843B0-08C5-4179-9937-35A31B83EBEB}"/>
    <pc:docChg chg="undo custSel addSld delSld modSld sldOrd">
      <pc:chgData name="Dan Torres" userId="7681557f-7e04-411e-9834-af01c3352ab7" providerId="ADAL" clId="{1E8843B0-08C5-4179-9937-35A31B83EBEB}" dt="2024-10-22T21:27:47.384" v="1353" actId="47"/>
      <pc:docMkLst>
        <pc:docMk/>
      </pc:docMkLst>
      <pc:sldChg chg="modSp mod">
        <pc:chgData name="Dan Torres" userId="7681557f-7e04-411e-9834-af01c3352ab7" providerId="ADAL" clId="{1E8843B0-08C5-4179-9937-35A31B83EBEB}" dt="2024-10-10T16:55:56.692" v="41" actId="20577"/>
        <pc:sldMkLst>
          <pc:docMk/>
          <pc:sldMk cId="1308342836" sldId="256"/>
        </pc:sldMkLst>
        <pc:spChg chg="mod">
          <ac:chgData name="Dan Torres" userId="7681557f-7e04-411e-9834-af01c3352ab7" providerId="ADAL" clId="{1E8843B0-08C5-4179-9937-35A31B83EBEB}" dt="2024-10-10T16:55:56.692" v="41" actId="20577"/>
          <ac:spMkLst>
            <pc:docMk/>
            <pc:sldMk cId="1308342836" sldId="256"/>
            <ac:spMk id="2" creationId="{1FE5F649-0D18-6B2C-8DC9-68BAC1A9E926}"/>
          </ac:spMkLst>
        </pc:spChg>
      </pc:sldChg>
      <pc:sldChg chg="new del">
        <pc:chgData name="Dan Torres" userId="7681557f-7e04-411e-9834-af01c3352ab7" providerId="ADAL" clId="{1E8843B0-08C5-4179-9937-35A31B83EBEB}" dt="2024-10-10T21:57:47.884" v="353" actId="47"/>
        <pc:sldMkLst>
          <pc:docMk/>
          <pc:sldMk cId="1191007362" sldId="257"/>
        </pc:sldMkLst>
      </pc:sldChg>
      <pc:sldChg chg="modSp new mod">
        <pc:chgData name="Dan Torres" userId="7681557f-7e04-411e-9834-af01c3352ab7" providerId="ADAL" clId="{1E8843B0-08C5-4179-9937-35A31B83EBEB}" dt="2024-10-15T17:37:40.308" v="969" actId="12"/>
        <pc:sldMkLst>
          <pc:docMk/>
          <pc:sldMk cId="1438899007" sldId="258"/>
        </pc:sldMkLst>
        <pc:spChg chg="mod">
          <ac:chgData name="Dan Torres" userId="7681557f-7e04-411e-9834-af01c3352ab7" providerId="ADAL" clId="{1E8843B0-08C5-4179-9937-35A31B83EBEB}" dt="2024-10-15T17:37:08.764" v="966"/>
          <ac:spMkLst>
            <pc:docMk/>
            <pc:sldMk cId="1438899007" sldId="258"/>
            <ac:spMk id="2" creationId="{C83D687B-A024-B244-DEC1-064235206A74}"/>
          </ac:spMkLst>
        </pc:spChg>
        <pc:spChg chg="mod">
          <ac:chgData name="Dan Torres" userId="7681557f-7e04-411e-9834-af01c3352ab7" providerId="ADAL" clId="{1E8843B0-08C5-4179-9937-35A31B83EBEB}" dt="2024-10-15T17:37:40.308" v="969" actId="12"/>
          <ac:spMkLst>
            <pc:docMk/>
            <pc:sldMk cId="1438899007" sldId="258"/>
            <ac:spMk id="3" creationId="{AFDBEABC-0980-D04F-7C35-C15800D1313F}"/>
          </ac:spMkLst>
        </pc:spChg>
      </pc:sldChg>
      <pc:sldChg chg="addSp delSp modSp new mod modAnim">
        <pc:chgData name="Dan Torres" userId="7681557f-7e04-411e-9834-af01c3352ab7" providerId="ADAL" clId="{1E8843B0-08C5-4179-9937-35A31B83EBEB}" dt="2024-10-11T18:31:50.188" v="354" actId="20577"/>
        <pc:sldMkLst>
          <pc:docMk/>
          <pc:sldMk cId="1306591035" sldId="259"/>
        </pc:sldMkLst>
        <pc:spChg chg="mod">
          <ac:chgData name="Dan Torres" userId="7681557f-7e04-411e-9834-af01c3352ab7" providerId="ADAL" clId="{1E8843B0-08C5-4179-9937-35A31B83EBEB}" dt="2024-10-11T18:31:50.188" v="354" actId="20577"/>
          <ac:spMkLst>
            <pc:docMk/>
            <pc:sldMk cId="1306591035" sldId="259"/>
            <ac:spMk id="2" creationId="{8A9A8772-9C86-F864-4D21-F0FAE6ACBCD8}"/>
          </ac:spMkLst>
        </pc:spChg>
        <pc:spChg chg="del mod">
          <ac:chgData name="Dan Torres" userId="7681557f-7e04-411e-9834-af01c3352ab7" providerId="ADAL" clId="{1E8843B0-08C5-4179-9937-35A31B83EBEB}" dt="2024-10-10T17:24:32.864" v="269"/>
          <ac:spMkLst>
            <pc:docMk/>
            <pc:sldMk cId="1306591035" sldId="259"/>
            <ac:spMk id="3" creationId="{E2FEBAE1-E0FD-AAD6-4D96-CAFBC64BBE0C}"/>
          </ac:spMkLst>
        </pc:spChg>
        <pc:picChg chg="add mod">
          <ac:chgData name="Dan Torres" userId="7681557f-7e04-411e-9834-af01c3352ab7" providerId="ADAL" clId="{1E8843B0-08C5-4179-9937-35A31B83EBEB}" dt="2024-10-10T17:25:07.125" v="282" actId="1076"/>
          <ac:picMkLst>
            <pc:docMk/>
            <pc:sldMk cId="1306591035" sldId="259"/>
            <ac:picMk id="4" creationId="{577064DB-A4B1-7869-7053-189FFE835C9C}"/>
          </ac:picMkLst>
        </pc:picChg>
      </pc:sldChg>
      <pc:sldChg chg="addSp delSp modSp add del mod delAnim modAnim">
        <pc:chgData name="Dan Torres" userId="7681557f-7e04-411e-9834-af01c3352ab7" providerId="ADAL" clId="{1E8843B0-08C5-4179-9937-35A31B83EBEB}" dt="2024-10-10T19:29:46.714" v="352" actId="47"/>
        <pc:sldMkLst>
          <pc:docMk/>
          <pc:sldMk cId="1183727961" sldId="260"/>
        </pc:sldMkLst>
        <pc:spChg chg="mod">
          <ac:chgData name="Dan Torres" userId="7681557f-7e04-411e-9834-af01c3352ab7" providerId="ADAL" clId="{1E8843B0-08C5-4179-9937-35A31B83EBEB}" dt="2024-10-10T17:29:24.674" v="327" actId="20577"/>
          <ac:spMkLst>
            <pc:docMk/>
            <pc:sldMk cId="1183727961" sldId="260"/>
            <ac:spMk id="2" creationId="{8A9A8772-9C86-F864-4D21-F0FAE6ACBCD8}"/>
          </ac:spMkLst>
        </pc:spChg>
        <pc:spChg chg="add del mod">
          <ac:chgData name="Dan Torres" userId="7681557f-7e04-411e-9834-af01c3352ab7" providerId="ADAL" clId="{1E8843B0-08C5-4179-9937-35A31B83EBEB}" dt="2024-10-10T19:22:47.963" v="331"/>
          <ac:spMkLst>
            <pc:docMk/>
            <pc:sldMk cId="1183727961" sldId="260"/>
            <ac:spMk id="5" creationId="{83E12984-43EF-7EF0-F93A-044B9A59A903}"/>
          </ac:spMkLst>
        </pc:spChg>
        <pc:spChg chg="add del mod">
          <ac:chgData name="Dan Torres" userId="7681557f-7e04-411e-9834-af01c3352ab7" providerId="ADAL" clId="{1E8843B0-08C5-4179-9937-35A31B83EBEB}" dt="2024-10-10T19:23:12.190" v="334" actId="478"/>
          <ac:spMkLst>
            <pc:docMk/>
            <pc:sldMk cId="1183727961" sldId="260"/>
            <ac:spMk id="8" creationId="{C8E95CEC-FE5C-E3AE-0BEF-64ED8B57FA54}"/>
          </ac:spMkLst>
        </pc:spChg>
        <pc:picChg chg="del">
          <ac:chgData name="Dan Torres" userId="7681557f-7e04-411e-9834-af01c3352ab7" providerId="ADAL" clId="{1E8843B0-08C5-4179-9937-35A31B83EBEB}" dt="2024-10-10T17:29:34.312" v="328" actId="478"/>
          <ac:picMkLst>
            <pc:docMk/>
            <pc:sldMk cId="1183727961" sldId="260"/>
            <ac:picMk id="4" creationId="{577064DB-A4B1-7869-7053-189FFE835C9C}"/>
          </ac:picMkLst>
        </pc:picChg>
        <pc:picChg chg="add del mod">
          <ac:chgData name="Dan Torres" userId="7681557f-7e04-411e-9834-af01c3352ab7" providerId="ADAL" clId="{1E8843B0-08C5-4179-9937-35A31B83EBEB}" dt="2024-10-10T19:22:59.978" v="332" actId="478"/>
          <ac:picMkLst>
            <pc:docMk/>
            <pc:sldMk cId="1183727961" sldId="260"/>
            <ac:picMk id="6" creationId="{240A128D-33D3-573C-EAE4-ED6FDB5B0843}"/>
          </ac:picMkLst>
        </pc:picChg>
      </pc:sldChg>
      <pc:sldChg chg="addSp delSp modSp add mod delAnim modAnim">
        <pc:chgData name="Dan Torres" userId="7681557f-7e04-411e-9834-af01c3352ab7" providerId="ADAL" clId="{1E8843B0-08C5-4179-9937-35A31B83EBEB}" dt="2024-10-11T18:31:55.299" v="355" actId="20577"/>
        <pc:sldMkLst>
          <pc:docMk/>
          <pc:sldMk cId="980468509" sldId="261"/>
        </pc:sldMkLst>
        <pc:spChg chg="mod">
          <ac:chgData name="Dan Torres" userId="7681557f-7e04-411e-9834-af01c3352ab7" providerId="ADAL" clId="{1E8843B0-08C5-4179-9937-35A31B83EBEB}" dt="2024-10-11T18:31:55.299" v="355" actId="20577"/>
          <ac:spMkLst>
            <pc:docMk/>
            <pc:sldMk cId="980468509" sldId="261"/>
            <ac:spMk id="2" creationId="{8A9A8772-9C86-F864-4D21-F0FAE6ACBCD8}"/>
          </ac:spMkLst>
        </pc:spChg>
        <pc:spChg chg="add del mod">
          <ac:chgData name="Dan Torres" userId="7681557f-7e04-411e-9834-af01c3352ab7" providerId="ADAL" clId="{1E8843B0-08C5-4179-9937-35A31B83EBEB}" dt="2024-10-10T19:23:50.420" v="337"/>
          <ac:spMkLst>
            <pc:docMk/>
            <pc:sldMk cId="980468509" sldId="261"/>
            <ac:spMk id="5" creationId="{61AE05B5-3B0A-8D86-368E-6698ECDF6019}"/>
          </ac:spMkLst>
        </pc:spChg>
        <pc:picChg chg="del">
          <ac:chgData name="Dan Torres" userId="7681557f-7e04-411e-9834-af01c3352ab7" providerId="ADAL" clId="{1E8843B0-08C5-4179-9937-35A31B83EBEB}" dt="2024-10-10T19:23:46.193" v="336" actId="478"/>
          <ac:picMkLst>
            <pc:docMk/>
            <pc:sldMk cId="980468509" sldId="261"/>
            <ac:picMk id="4" creationId="{577064DB-A4B1-7869-7053-189FFE835C9C}"/>
          </ac:picMkLst>
        </pc:picChg>
        <pc:picChg chg="add mod">
          <ac:chgData name="Dan Torres" userId="7681557f-7e04-411e-9834-af01c3352ab7" providerId="ADAL" clId="{1E8843B0-08C5-4179-9937-35A31B83EBEB}" dt="2024-10-10T19:24:20.031" v="351" actId="14100"/>
          <ac:picMkLst>
            <pc:docMk/>
            <pc:sldMk cId="980468509" sldId="261"/>
            <ac:picMk id="6" creationId="{EDE59113-0335-F8C9-FE79-77D54A1B7E39}"/>
          </ac:picMkLst>
        </pc:picChg>
      </pc:sldChg>
      <pc:sldChg chg="modSp new mod">
        <pc:chgData name="Dan Torres" userId="7681557f-7e04-411e-9834-af01c3352ab7" providerId="ADAL" clId="{1E8843B0-08C5-4179-9937-35A31B83EBEB}" dt="2024-10-15T18:14:03.101" v="1160" actId="1076"/>
        <pc:sldMkLst>
          <pc:docMk/>
          <pc:sldMk cId="1831950256" sldId="262"/>
        </pc:sldMkLst>
        <pc:spChg chg="mod">
          <ac:chgData name="Dan Torres" userId="7681557f-7e04-411e-9834-af01c3352ab7" providerId="ADAL" clId="{1E8843B0-08C5-4179-9937-35A31B83EBEB}" dt="2024-10-15T17:15:23.992" v="504" actId="20577"/>
          <ac:spMkLst>
            <pc:docMk/>
            <pc:sldMk cId="1831950256" sldId="262"/>
            <ac:spMk id="2" creationId="{0A0087EA-B3A8-9B7C-6385-26213A1A4B3D}"/>
          </ac:spMkLst>
        </pc:spChg>
        <pc:spChg chg="mod">
          <ac:chgData name="Dan Torres" userId="7681557f-7e04-411e-9834-af01c3352ab7" providerId="ADAL" clId="{1E8843B0-08C5-4179-9937-35A31B83EBEB}" dt="2024-10-15T18:14:03.101" v="1160" actId="1076"/>
          <ac:spMkLst>
            <pc:docMk/>
            <pc:sldMk cId="1831950256" sldId="262"/>
            <ac:spMk id="3" creationId="{6F4C67F5-3AF7-BEAD-3E50-FC5E9E880221}"/>
          </ac:spMkLst>
        </pc:spChg>
      </pc:sldChg>
      <pc:sldChg chg="addSp delSp modSp new mod">
        <pc:chgData name="Dan Torres" userId="7681557f-7e04-411e-9834-af01c3352ab7" providerId="ADAL" clId="{1E8843B0-08C5-4179-9937-35A31B83EBEB}" dt="2024-10-15T18:08:17.959" v="1121" actId="20577"/>
        <pc:sldMkLst>
          <pc:docMk/>
          <pc:sldMk cId="2877742767" sldId="263"/>
        </pc:sldMkLst>
        <pc:spChg chg="mod">
          <ac:chgData name="Dan Torres" userId="7681557f-7e04-411e-9834-af01c3352ab7" providerId="ADAL" clId="{1E8843B0-08C5-4179-9937-35A31B83EBEB}" dt="2024-10-15T18:08:17.959" v="1121" actId="20577"/>
          <ac:spMkLst>
            <pc:docMk/>
            <pc:sldMk cId="2877742767" sldId="263"/>
            <ac:spMk id="2" creationId="{BA2EC27B-7B92-FAF0-6CCF-BF9942C31AAF}"/>
          </ac:spMkLst>
        </pc:spChg>
        <pc:spChg chg="mod">
          <ac:chgData name="Dan Torres" userId="7681557f-7e04-411e-9834-af01c3352ab7" providerId="ADAL" clId="{1E8843B0-08C5-4179-9937-35A31B83EBEB}" dt="2024-10-15T18:05:00.876" v="1061" actId="403"/>
          <ac:spMkLst>
            <pc:docMk/>
            <pc:sldMk cId="2877742767" sldId="263"/>
            <ac:spMk id="3" creationId="{83410A3C-AB5C-B5FB-55C9-5A87B9CB97A7}"/>
          </ac:spMkLst>
        </pc:spChg>
        <pc:graphicFrameChg chg="add del mod">
          <ac:chgData name="Dan Torres" userId="7681557f-7e04-411e-9834-af01c3352ab7" providerId="ADAL" clId="{1E8843B0-08C5-4179-9937-35A31B83EBEB}" dt="2024-10-15T17:58:19.918" v="973" actId="478"/>
          <ac:graphicFrameMkLst>
            <pc:docMk/>
            <pc:sldMk cId="2877742767" sldId="263"/>
            <ac:graphicFrameMk id="4" creationId="{CFE15F88-E3B9-0CC1-A836-2F60F77483F9}"/>
          </ac:graphicFrameMkLst>
        </pc:graphicFrameChg>
      </pc:sldChg>
      <pc:sldChg chg="modSp new del mod">
        <pc:chgData name="Dan Torres" userId="7681557f-7e04-411e-9834-af01c3352ab7" providerId="ADAL" clId="{1E8843B0-08C5-4179-9937-35A31B83EBEB}" dt="2024-10-15T18:13:57.012" v="1159" actId="47"/>
        <pc:sldMkLst>
          <pc:docMk/>
          <pc:sldMk cId="1129222096" sldId="264"/>
        </pc:sldMkLst>
        <pc:spChg chg="mod">
          <ac:chgData name="Dan Torres" userId="7681557f-7e04-411e-9834-af01c3352ab7" providerId="ADAL" clId="{1E8843B0-08C5-4179-9937-35A31B83EBEB}" dt="2024-10-15T17:11:23.672" v="402" actId="20577"/>
          <ac:spMkLst>
            <pc:docMk/>
            <pc:sldMk cId="1129222096" sldId="264"/>
            <ac:spMk id="2" creationId="{E83E8554-E009-59E3-3D38-08814C117AF7}"/>
          </ac:spMkLst>
        </pc:spChg>
      </pc:sldChg>
      <pc:sldChg chg="modSp new mod">
        <pc:chgData name="Dan Torres" userId="7681557f-7e04-411e-9834-af01c3352ab7" providerId="ADAL" clId="{1E8843B0-08C5-4179-9937-35A31B83EBEB}" dt="2024-10-15T17:13:24.940" v="448" actId="20577"/>
        <pc:sldMkLst>
          <pc:docMk/>
          <pc:sldMk cId="309889016" sldId="265"/>
        </pc:sldMkLst>
        <pc:spChg chg="mod">
          <ac:chgData name="Dan Torres" userId="7681557f-7e04-411e-9834-af01c3352ab7" providerId="ADAL" clId="{1E8843B0-08C5-4179-9937-35A31B83EBEB}" dt="2024-10-15T17:12:45.724" v="441" actId="20577"/>
          <ac:spMkLst>
            <pc:docMk/>
            <pc:sldMk cId="309889016" sldId="265"/>
            <ac:spMk id="2" creationId="{55EC1440-AB64-D255-8059-DB4C0EB5BCE8}"/>
          </ac:spMkLst>
        </pc:spChg>
        <pc:spChg chg="mod">
          <ac:chgData name="Dan Torres" userId="7681557f-7e04-411e-9834-af01c3352ab7" providerId="ADAL" clId="{1E8843B0-08C5-4179-9937-35A31B83EBEB}" dt="2024-10-15T17:13:24.940" v="448" actId="20577"/>
          <ac:spMkLst>
            <pc:docMk/>
            <pc:sldMk cId="309889016" sldId="265"/>
            <ac:spMk id="3" creationId="{AF1CE8C5-3291-D05B-10E3-A6B6ADDD1B94}"/>
          </ac:spMkLst>
        </pc:spChg>
      </pc:sldChg>
      <pc:sldChg chg="addSp modSp new mod">
        <pc:chgData name="Dan Torres" userId="7681557f-7e04-411e-9834-af01c3352ab7" providerId="ADAL" clId="{1E8843B0-08C5-4179-9937-35A31B83EBEB}" dt="2024-10-15T17:21:36.097" v="964" actId="20577"/>
        <pc:sldMkLst>
          <pc:docMk/>
          <pc:sldMk cId="3386252338" sldId="266"/>
        </pc:sldMkLst>
        <pc:spChg chg="mod">
          <ac:chgData name="Dan Torres" userId="7681557f-7e04-411e-9834-af01c3352ab7" providerId="ADAL" clId="{1E8843B0-08C5-4179-9937-35A31B83EBEB}" dt="2024-10-15T17:20:01.442" v="862" actId="20577"/>
          <ac:spMkLst>
            <pc:docMk/>
            <pc:sldMk cId="3386252338" sldId="266"/>
            <ac:spMk id="2" creationId="{C27161EA-C9E9-8CF3-9160-A3BCE32E1EC8}"/>
          </ac:spMkLst>
        </pc:spChg>
        <pc:spChg chg="mod">
          <ac:chgData name="Dan Torres" userId="7681557f-7e04-411e-9834-af01c3352ab7" providerId="ADAL" clId="{1E8843B0-08C5-4179-9937-35A31B83EBEB}" dt="2024-10-15T17:21:36.097" v="964" actId="20577"/>
          <ac:spMkLst>
            <pc:docMk/>
            <pc:sldMk cId="3386252338" sldId="266"/>
            <ac:spMk id="3" creationId="{80382659-B07B-069D-4F9A-446F3A8A9EFF}"/>
          </ac:spMkLst>
        </pc:spChg>
        <pc:spChg chg="add mod">
          <ac:chgData name="Dan Torres" userId="7681557f-7e04-411e-9834-af01c3352ab7" providerId="ADAL" clId="{1E8843B0-08C5-4179-9937-35A31B83EBEB}" dt="2024-10-15T17:20:56.141" v="879" actId="20577"/>
          <ac:spMkLst>
            <pc:docMk/>
            <pc:sldMk cId="3386252338" sldId="266"/>
            <ac:spMk id="4" creationId="{B236B73D-7363-ADB2-7555-B332D4222299}"/>
          </ac:spMkLst>
        </pc:spChg>
        <pc:picChg chg="add mod">
          <ac:chgData name="Dan Torres" userId="7681557f-7e04-411e-9834-af01c3352ab7" providerId="ADAL" clId="{1E8843B0-08C5-4179-9937-35A31B83EBEB}" dt="2024-10-15T17:20:48.995" v="867" actId="1076"/>
          <ac:picMkLst>
            <pc:docMk/>
            <pc:sldMk cId="3386252338" sldId="266"/>
            <ac:picMk id="6" creationId="{BEAC87AE-F14D-330C-3AA5-CAE826830B45}"/>
          </ac:picMkLst>
        </pc:picChg>
      </pc:sldChg>
      <pc:sldChg chg="new del">
        <pc:chgData name="Dan Torres" userId="7681557f-7e04-411e-9834-af01c3352ab7" providerId="ADAL" clId="{1E8843B0-08C5-4179-9937-35A31B83EBEB}" dt="2024-10-15T17:18:03.802" v="679" actId="47"/>
        <pc:sldMkLst>
          <pc:docMk/>
          <pc:sldMk cId="1141397341" sldId="267"/>
        </pc:sldMkLst>
      </pc:sldChg>
      <pc:sldChg chg="modSp new mod">
        <pc:chgData name="Dan Torres" userId="7681557f-7e04-411e-9834-af01c3352ab7" providerId="ADAL" clId="{1E8843B0-08C5-4179-9937-35A31B83EBEB}" dt="2024-10-15T17:18:40.651" v="740" actId="20577"/>
        <pc:sldMkLst>
          <pc:docMk/>
          <pc:sldMk cId="3670787103" sldId="268"/>
        </pc:sldMkLst>
        <pc:spChg chg="mod">
          <ac:chgData name="Dan Torres" userId="7681557f-7e04-411e-9834-af01c3352ab7" providerId="ADAL" clId="{1E8843B0-08C5-4179-9937-35A31B83EBEB}" dt="2024-10-15T17:17:56.495" v="678" actId="20577"/>
          <ac:spMkLst>
            <pc:docMk/>
            <pc:sldMk cId="3670787103" sldId="268"/>
            <ac:spMk id="2" creationId="{6978F756-AC40-F878-637E-B0D40E72CC98}"/>
          </ac:spMkLst>
        </pc:spChg>
        <pc:spChg chg="mod">
          <ac:chgData name="Dan Torres" userId="7681557f-7e04-411e-9834-af01c3352ab7" providerId="ADAL" clId="{1E8843B0-08C5-4179-9937-35A31B83EBEB}" dt="2024-10-15T17:18:40.651" v="740" actId="20577"/>
          <ac:spMkLst>
            <pc:docMk/>
            <pc:sldMk cId="3670787103" sldId="268"/>
            <ac:spMk id="3" creationId="{55B88FE9-875B-9CE5-CE5B-7046D530E7A8}"/>
          </ac:spMkLst>
        </pc:spChg>
      </pc:sldChg>
      <pc:sldChg chg="modSp new del mod">
        <pc:chgData name="Dan Torres" userId="7681557f-7e04-411e-9834-af01c3352ab7" providerId="ADAL" clId="{1E8843B0-08C5-4179-9937-35A31B83EBEB}" dt="2024-10-15T18:24:46.223" v="1264" actId="47"/>
        <pc:sldMkLst>
          <pc:docMk/>
          <pc:sldMk cId="947689645" sldId="269"/>
        </pc:sldMkLst>
        <pc:spChg chg="mod">
          <ac:chgData name="Dan Torres" userId="7681557f-7e04-411e-9834-af01c3352ab7" providerId="ADAL" clId="{1E8843B0-08C5-4179-9937-35A31B83EBEB}" dt="2024-10-15T18:03:21.781" v="1040" actId="20577"/>
          <ac:spMkLst>
            <pc:docMk/>
            <pc:sldMk cId="947689645" sldId="269"/>
            <ac:spMk id="2" creationId="{76CBC81B-29E6-3C4F-D141-1409489EFA26}"/>
          </ac:spMkLst>
        </pc:spChg>
        <pc:spChg chg="mod">
          <ac:chgData name="Dan Torres" userId="7681557f-7e04-411e-9834-af01c3352ab7" providerId="ADAL" clId="{1E8843B0-08C5-4179-9937-35A31B83EBEB}" dt="2024-10-15T18:06:07.307" v="1096" actId="403"/>
          <ac:spMkLst>
            <pc:docMk/>
            <pc:sldMk cId="947689645" sldId="269"/>
            <ac:spMk id="3" creationId="{A0BA1E6B-A3D2-1AFE-A347-35E9CC5D7031}"/>
          </ac:spMkLst>
        </pc:spChg>
      </pc:sldChg>
      <pc:sldChg chg="modSp add mod">
        <pc:chgData name="Dan Torres" userId="7681557f-7e04-411e-9834-af01c3352ab7" providerId="ADAL" clId="{1E8843B0-08C5-4179-9937-35A31B83EBEB}" dt="2024-10-15T18:08:07.800" v="1116"/>
        <pc:sldMkLst>
          <pc:docMk/>
          <pc:sldMk cId="2628281508" sldId="270"/>
        </pc:sldMkLst>
        <pc:spChg chg="mod">
          <ac:chgData name="Dan Torres" userId="7681557f-7e04-411e-9834-af01c3352ab7" providerId="ADAL" clId="{1E8843B0-08C5-4179-9937-35A31B83EBEB}" dt="2024-10-15T18:08:07.800" v="1116"/>
          <ac:spMkLst>
            <pc:docMk/>
            <pc:sldMk cId="2628281508" sldId="270"/>
            <ac:spMk id="2" creationId="{BA2EC27B-7B92-FAF0-6CCF-BF9942C31AAF}"/>
          </ac:spMkLst>
        </pc:spChg>
        <pc:spChg chg="mod">
          <ac:chgData name="Dan Torres" userId="7681557f-7e04-411e-9834-af01c3352ab7" providerId="ADAL" clId="{1E8843B0-08C5-4179-9937-35A31B83EBEB}" dt="2024-10-15T18:05:24.742" v="1073" actId="404"/>
          <ac:spMkLst>
            <pc:docMk/>
            <pc:sldMk cId="2628281508" sldId="270"/>
            <ac:spMk id="3" creationId="{83410A3C-AB5C-B5FB-55C9-5A87B9CB97A7}"/>
          </ac:spMkLst>
        </pc:spChg>
      </pc:sldChg>
      <pc:sldChg chg="modSp add mod ord">
        <pc:chgData name="Dan Torres" userId="7681557f-7e04-411e-9834-af01c3352ab7" providerId="ADAL" clId="{1E8843B0-08C5-4179-9937-35A31B83EBEB}" dt="2024-10-15T18:24:42.995" v="1263" actId="1076"/>
        <pc:sldMkLst>
          <pc:docMk/>
          <pc:sldMk cId="2375531417" sldId="271"/>
        </pc:sldMkLst>
        <pc:spChg chg="mod">
          <ac:chgData name="Dan Torres" userId="7681557f-7e04-411e-9834-af01c3352ab7" providerId="ADAL" clId="{1E8843B0-08C5-4179-9937-35A31B83EBEB}" dt="2024-10-15T18:24:42.995" v="1263" actId="1076"/>
          <ac:spMkLst>
            <pc:docMk/>
            <pc:sldMk cId="2375531417" sldId="271"/>
            <ac:spMk id="3" creationId="{A0BA1E6B-A3D2-1AFE-A347-35E9CC5D7031}"/>
          </ac:spMkLst>
        </pc:spChg>
      </pc:sldChg>
      <pc:sldChg chg="delSp modSp add mod">
        <pc:chgData name="Dan Torres" userId="7681557f-7e04-411e-9834-af01c3352ab7" providerId="ADAL" clId="{1E8843B0-08C5-4179-9937-35A31B83EBEB}" dt="2024-10-15T18:14:31.802" v="1161" actId="255"/>
        <pc:sldMkLst>
          <pc:docMk/>
          <pc:sldMk cId="1415729868" sldId="365"/>
        </pc:sldMkLst>
        <pc:spChg chg="mod">
          <ac:chgData name="Dan Torres" userId="7681557f-7e04-411e-9834-af01c3352ab7" providerId="ADAL" clId="{1E8843B0-08C5-4179-9937-35A31B83EBEB}" dt="2024-10-15T18:14:31.802" v="1161" actId="255"/>
          <ac:spMkLst>
            <pc:docMk/>
            <pc:sldMk cId="1415729868" sldId="365"/>
            <ac:spMk id="5" creationId="{D8100673-FA03-8D07-7F60-7FBD11681D14}"/>
          </ac:spMkLst>
        </pc:spChg>
        <pc:spChg chg="del">
          <ac:chgData name="Dan Torres" userId="7681557f-7e04-411e-9834-af01c3352ab7" providerId="ADAL" clId="{1E8843B0-08C5-4179-9937-35A31B83EBEB}" dt="2024-10-15T18:11:11.245" v="1130" actId="478"/>
          <ac:spMkLst>
            <pc:docMk/>
            <pc:sldMk cId="1415729868" sldId="365"/>
            <ac:spMk id="6" creationId="{306A81BC-6F4B-C8C7-388D-2A663F6807AD}"/>
          </ac:spMkLst>
        </pc:spChg>
        <pc:graphicFrameChg chg="mod">
          <ac:chgData name="Dan Torres" userId="7681557f-7e04-411e-9834-af01c3352ab7" providerId="ADAL" clId="{1E8843B0-08C5-4179-9937-35A31B83EBEB}" dt="2024-10-15T18:11:19.688" v="1144" actId="1035"/>
          <ac:graphicFrameMkLst>
            <pc:docMk/>
            <pc:sldMk cId="1415729868" sldId="365"/>
            <ac:graphicFrameMk id="3" creationId="{1406AC88-2B56-6399-FAC6-BABE50898CC0}"/>
          </ac:graphicFrameMkLst>
        </pc:graphicFrameChg>
      </pc:sldChg>
      <pc:sldChg chg="modSp add mod">
        <pc:chgData name="Dan Torres" userId="7681557f-7e04-411e-9834-af01c3352ab7" providerId="ADAL" clId="{1E8843B0-08C5-4179-9937-35A31B83EBEB}" dt="2024-10-15T18:12:30.678" v="1150" actId="14100"/>
        <pc:sldMkLst>
          <pc:docMk/>
          <pc:sldMk cId="3535121220" sldId="399"/>
        </pc:sldMkLst>
        <pc:spChg chg="mod">
          <ac:chgData name="Dan Torres" userId="7681557f-7e04-411e-9834-af01c3352ab7" providerId="ADAL" clId="{1E8843B0-08C5-4179-9937-35A31B83EBEB}" dt="2024-10-15T18:12:30.678" v="1150" actId="14100"/>
          <ac:spMkLst>
            <pc:docMk/>
            <pc:sldMk cId="3535121220" sldId="399"/>
            <ac:spMk id="2" creationId="{00000000-0000-0000-0000-000000000000}"/>
          </ac:spMkLst>
        </pc:spChg>
        <pc:graphicFrameChg chg="mod">
          <ac:chgData name="Dan Torres" userId="7681557f-7e04-411e-9834-af01c3352ab7" providerId="ADAL" clId="{1E8843B0-08C5-4179-9937-35A31B83EBEB}" dt="2024-10-15T18:11:37.829" v="1145" actId="1076"/>
          <ac:graphicFrameMkLst>
            <pc:docMk/>
            <pc:sldMk cId="3535121220" sldId="399"/>
            <ac:graphicFrameMk id="8" creationId="{03BF40F8-7415-A5FD-1274-BAA50962928A}"/>
          </ac:graphicFrameMkLst>
        </pc:graphicFrameChg>
      </pc:sldChg>
      <pc:sldChg chg="add">
        <pc:chgData name="Dan Torres" userId="7681557f-7e04-411e-9834-af01c3352ab7" providerId="ADAL" clId="{1E8843B0-08C5-4179-9937-35A31B83EBEB}" dt="2024-10-15T18:10:29.423" v="1122"/>
        <pc:sldMkLst>
          <pc:docMk/>
          <pc:sldMk cId="29849134" sldId="440"/>
        </pc:sldMkLst>
      </pc:sldChg>
      <pc:sldChg chg="modSp add mod">
        <pc:chgData name="Dan Torres" userId="7681557f-7e04-411e-9834-af01c3352ab7" providerId="ADAL" clId="{1E8843B0-08C5-4179-9937-35A31B83EBEB}" dt="2024-10-15T18:13:39.438" v="1158" actId="1076"/>
        <pc:sldMkLst>
          <pc:docMk/>
          <pc:sldMk cId="347953566" sldId="441"/>
        </pc:sldMkLst>
        <pc:spChg chg="mod">
          <ac:chgData name="Dan Torres" userId="7681557f-7e04-411e-9834-af01c3352ab7" providerId="ADAL" clId="{1E8843B0-08C5-4179-9937-35A31B83EBEB}" dt="2024-10-15T18:13:39.438" v="1158" actId="1076"/>
          <ac:spMkLst>
            <pc:docMk/>
            <pc:sldMk cId="347953566" sldId="441"/>
            <ac:spMk id="2" creationId="{5A7F2FFD-5CE8-E3DB-260B-37611A1B31C3}"/>
          </ac:spMkLst>
        </pc:spChg>
        <pc:spChg chg="mod">
          <ac:chgData name="Dan Torres" userId="7681557f-7e04-411e-9834-af01c3352ab7" providerId="ADAL" clId="{1E8843B0-08C5-4179-9937-35A31B83EBEB}" dt="2024-10-15T18:13:37.046" v="1157" actId="1076"/>
          <ac:spMkLst>
            <pc:docMk/>
            <pc:sldMk cId="347953566" sldId="441"/>
            <ac:spMk id="4" creationId="{69C16C81-F89E-E043-C6AE-416263E65C44}"/>
          </ac:spMkLst>
        </pc:spChg>
        <pc:spChg chg="mod">
          <ac:chgData name="Dan Torres" userId="7681557f-7e04-411e-9834-af01c3352ab7" providerId="ADAL" clId="{1E8843B0-08C5-4179-9937-35A31B83EBEB}" dt="2024-10-15T18:13:37.046" v="1157" actId="1076"/>
          <ac:spMkLst>
            <pc:docMk/>
            <pc:sldMk cId="347953566" sldId="441"/>
            <ac:spMk id="6" creationId="{1F361A97-BC58-A37C-783B-331B985DD915}"/>
          </ac:spMkLst>
        </pc:spChg>
        <pc:graphicFrameChg chg="mod">
          <ac:chgData name="Dan Torres" userId="7681557f-7e04-411e-9834-af01c3352ab7" providerId="ADAL" clId="{1E8843B0-08C5-4179-9937-35A31B83EBEB}" dt="2024-10-15T18:13:37.046" v="1157" actId="1076"/>
          <ac:graphicFrameMkLst>
            <pc:docMk/>
            <pc:sldMk cId="347953566" sldId="441"/>
            <ac:graphicFrameMk id="5" creationId="{57AC1174-6E61-44BF-3102-C098E15851A7}"/>
          </ac:graphicFrameMkLst>
        </pc:graphicFrameChg>
      </pc:sldChg>
      <pc:sldChg chg="add">
        <pc:chgData name="Dan Torres" userId="7681557f-7e04-411e-9834-af01c3352ab7" providerId="ADAL" clId="{1E8843B0-08C5-4179-9937-35A31B83EBEB}" dt="2024-10-15T18:10:29.423" v="1122"/>
        <pc:sldMkLst>
          <pc:docMk/>
          <pc:sldMk cId="25914448" sldId="679"/>
        </pc:sldMkLst>
      </pc:sldChg>
      <pc:sldChg chg="modSp add mod">
        <pc:chgData name="Dan Torres" userId="7681557f-7e04-411e-9834-af01c3352ab7" providerId="ADAL" clId="{1E8843B0-08C5-4179-9937-35A31B83EBEB}" dt="2024-10-15T18:11:04.131" v="1129" actId="1035"/>
        <pc:sldMkLst>
          <pc:docMk/>
          <pc:sldMk cId="3034043219" sldId="682"/>
        </pc:sldMkLst>
        <pc:graphicFrameChg chg="mod">
          <ac:chgData name="Dan Torres" userId="7681557f-7e04-411e-9834-af01c3352ab7" providerId="ADAL" clId="{1E8843B0-08C5-4179-9937-35A31B83EBEB}" dt="2024-10-15T18:11:04.131" v="1129" actId="1035"/>
          <ac:graphicFrameMkLst>
            <pc:docMk/>
            <pc:sldMk cId="3034043219" sldId="682"/>
            <ac:graphicFrameMk id="3" creationId="{1406AC88-2B56-6399-FAC6-BABE50898CC0}"/>
          </ac:graphicFrameMkLst>
        </pc:graphicFrameChg>
      </pc:sldChg>
      <pc:sldChg chg="modSp new del mod">
        <pc:chgData name="Dan Torres" userId="7681557f-7e04-411e-9834-af01c3352ab7" providerId="ADAL" clId="{1E8843B0-08C5-4179-9937-35A31B83EBEB}" dt="2024-10-15T18:28:30.908" v="1322" actId="47"/>
        <pc:sldMkLst>
          <pc:docMk/>
          <pc:sldMk cId="4122165231" sldId="683"/>
        </pc:sldMkLst>
        <pc:spChg chg="mod">
          <ac:chgData name="Dan Torres" userId="7681557f-7e04-411e-9834-af01c3352ab7" providerId="ADAL" clId="{1E8843B0-08C5-4179-9937-35A31B83EBEB}" dt="2024-10-15T18:25:07.946" v="1285" actId="20577"/>
          <ac:spMkLst>
            <pc:docMk/>
            <pc:sldMk cId="4122165231" sldId="683"/>
            <ac:spMk id="2" creationId="{A3D97C70-ACC4-71C1-F5E3-98E90A7F3BDC}"/>
          </ac:spMkLst>
        </pc:spChg>
        <pc:spChg chg="mod">
          <ac:chgData name="Dan Torres" userId="7681557f-7e04-411e-9834-af01c3352ab7" providerId="ADAL" clId="{1E8843B0-08C5-4179-9937-35A31B83EBEB}" dt="2024-10-15T18:27:20.967" v="1318" actId="20577"/>
          <ac:spMkLst>
            <pc:docMk/>
            <pc:sldMk cId="4122165231" sldId="683"/>
            <ac:spMk id="3" creationId="{1C810662-ABA3-48AA-2572-3C08A72D1852}"/>
          </ac:spMkLst>
        </pc:spChg>
      </pc:sldChg>
      <pc:sldChg chg="modSp add del mod">
        <pc:chgData name="Dan Torres" userId="7681557f-7e04-411e-9834-af01c3352ab7" providerId="ADAL" clId="{1E8843B0-08C5-4179-9937-35A31B83EBEB}" dt="2024-10-22T21:27:46.662" v="1352" actId="47"/>
        <pc:sldMkLst>
          <pc:docMk/>
          <pc:sldMk cId="233739278" sldId="684"/>
        </pc:sldMkLst>
        <pc:spChg chg="mod">
          <ac:chgData name="Dan Torres" userId="7681557f-7e04-411e-9834-af01c3352ab7" providerId="ADAL" clId="{1E8843B0-08C5-4179-9937-35A31B83EBEB}" dt="2024-10-15T19:37:48.836" v="1337" actId="108"/>
          <ac:spMkLst>
            <pc:docMk/>
            <pc:sldMk cId="233739278" sldId="684"/>
            <ac:spMk id="3" creationId="{1C810662-ABA3-48AA-2572-3C08A72D1852}"/>
          </ac:spMkLst>
        </pc:spChg>
      </pc:sldChg>
      <pc:sldChg chg="modSp new del mod">
        <pc:chgData name="Dan Torres" userId="7681557f-7e04-411e-9834-af01c3352ab7" providerId="ADAL" clId="{1E8843B0-08C5-4179-9937-35A31B83EBEB}" dt="2024-10-22T21:27:47.384" v="1353" actId="47"/>
        <pc:sldMkLst>
          <pc:docMk/>
          <pc:sldMk cId="439367341" sldId="685"/>
        </pc:sldMkLst>
        <pc:spChg chg="mod">
          <ac:chgData name="Dan Torres" userId="7681557f-7e04-411e-9834-af01c3352ab7" providerId="ADAL" clId="{1E8843B0-08C5-4179-9937-35A31B83EBEB}" dt="2024-10-15T19:38:19.125" v="1351" actId="20577"/>
          <ac:spMkLst>
            <pc:docMk/>
            <pc:sldMk cId="439367341" sldId="685"/>
            <ac:spMk id="2" creationId="{5447C1E2-C641-07B5-D07D-D2FA4DE64272}"/>
          </ac:spMkLst>
        </pc:spChg>
        <pc:spChg chg="mod">
          <ac:chgData name="Dan Torres" userId="7681557f-7e04-411e-9834-af01c3352ab7" providerId="ADAL" clId="{1E8843B0-08C5-4179-9937-35A31B83EBEB}" dt="2024-10-15T19:38:04.455" v="1342" actId="20577"/>
          <ac:spMkLst>
            <pc:docMk/>
            <pc:sldMk cId="439367341" sldId="685"/>
            <ac:spMk id="3" creationId="{EB08387D-97C9-9CB8-B894-C571E19FE42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354FF-ED0F-409F-8A54-511A4AF942C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96543-FF58-4A6C-9116-BC9F6A64FD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Reading</a:t>
          </a:r>
        </a:p>
      </dgm:t>
    </dgm:pt>
    <dgm:pt modelId="{28F75B8A-4EE4-407E-9FF9-9337019EA01C}" type="parTrans" cxnId="{E715B597-58B2-4A1D-AF63-8C0246E1E909}">
      <dgm:prSet/>
      <dgm:spPr/>
      <dgm:t>
        <a:bodyPr/>
        <a:lstStyle/>
        <a:p>
          <a:endParaRPr lang="en-US"/>
        </a:p>
      </dgm:t>
    </dgm:pt>
    <dgm:pt modelId="{700E2FBA-A51C-49C4-ABBD-575A8D256464}" type="sibTrans" cxnId="{E715B597-58B2-4A1D-AF63-8C0246E1E909}">
      <dgm:prSet/>
      <dgm:spPr/>
      <dgm:t>
        <a:bodyPr/>
        <a:lstStyle/>
        <a:p>
          <a:endParaRPr lang="en-US"/>
        </a:p>
      </dgm:t>
    </dgm:pt>
    <dgm:pt modelId="{E9C9158B-B1F2-4E5F-9240-6B400A11C8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Writing</a:t>
          </a:r>
        </a:p>
      </dgm:t>
    </dgm:pt>
    <dgm:pt modelId="{13A4D526-433A-4BD8-9935-2FFD29FCFCA8}" type="parTrans" cxnId="{D75A3EDE-2953-41A6-833E-8B8BEF1E2AF2}">
      <dgm:prSet/>
      <dgm:spPr/>
      <dgm:t>
        <a:bodyPr/>
        <a:lstStyle/>
        <a:p>
          <a:endParaRPr lang="en-US"/>
        </a:p>
      </dgm:t>
    </dgm:pt>
    <dgm:pt modelId="{4D144F78-6AE2-4B60-B130-62168921C670}" type="sibTrans" cxnId="{D75A3EDE-2953-41A6-833E-8B8BEF1E2AF2}">
      <dgm:prSet/>
      <dgm:spPr/>
      <dgm:t>
        <a:bodyPr/>
        <a:lstStyle/>
        <a:p>
          <a:endParaRPr lang="en-US"/>
        </a:p>
      </dgm:t>
    </dgm:pt>
    <dgm:pt modelId="{C518B4C0-58AF-4DDF-89EB-CDAE3EF252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Math </a:t>
          </a:r>
        </a:p>
      </dgm:t>
    </dgm:pt>
    <dgm:pt modelId="{F2D9FD49-88B5-429F-8005-E85F4E82EA5C}" type="parTrans" cxnId="{1DDD6DC2-A2E5-4BC9-BCC2-F81DFA5DFA50}">
      <dgm:prSet/>
      <dgm:spPr/>
      <dgm:t>
        <a:bodyPr/>
        <a:lstStyle/>
        <a:p>
          <a:endParaRPr lang="en-US"/>
        </a:p>
      </dgm:t>
    </dgm:pt>
    <dgm:pt modelId="{7AD1956C-91EF-4D8A-B64D-BCBA8A6B5611}" type="sibTrans" cxnId="{1DDD6DC2-A2E5-4BC9-BCC2-F81DFA5DFA50}">
      <dgm:prSet/>
      <dgm:spPr/>
      <dgm:t>
        <a:bodyPr/>
        <a:lstStyle/>
        <a:p>
          <a:endParaRPr lang="en-US"/>
        </a:p>
      </dgm:t>
    </dgm:pt>
    <dgm:pt modelId="{B354E043-183B-405E-B0AB-234D0DB154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Communication</a:t>
          </a:r>
        </a:p>
      </dgm:t>
    </dgm:pt>
    <dgm:pt modelId="{F738D2D7-428A-4DD4-854D-509E44E78E30}" type="parTrans" cxnId="{C5172135-1D76-4C7F-856D-A2ABE3CBF448}">
      <dgm:prSet/>
      <dgm:spPr/>
      <dgm:t>
        <a:bodyPr/>
        <a:lstStyle/>
        <a:p>
          <a:endParaRPr lang="en-US"/>
        </a:p>
      </dgm:t>
    </dgm:pt>
    <dgm:pt modelId="{0FBA4DCC-AC9E-419E-9D60-55BED5431CC2}" type="sibTrans" cxnId="{C5172135-1D76-4C7F-856D-A2ABE3CBF448}">
      <dgm:prSet/>
      <dgm:spPr/>
      <dgm:t>
        <a:bodyPr/>
        <a:lstStyle/>
        <a:p>
          <a:endParaRPr lang="en-US"/>
        </a:p>
      </dgm:t>
    </dgm:pt>
    <dgm:pt modelId="{579BBEE8-CD50-47FC-9181-4291BA309E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Using Digital tools</a:t>
          </a:r>
        </a:p>
      </dgm:t>
    </dgm:pt>
    <dgm:pt modelId="{F3E99ED0-8D4F-475A-BF21-3497B81D0731}" type="parTrans" cxnId="{5EAA6C3A-78EF-4594-BC59-ED1967C91D99}">
      <dgm:prSet/>
      <dgm:spPr/>
      <dgm:t>
        <a:bodyPr/>
        <a:lstStyle/>
        <a:p>
          <a:endParaRPr lang="en-US"/>
        </a:p>
      </dgm:t>
    </dgm:pt>
    <dgm:pt modelId="{5A31ADF6-5E90-4C55-92F5-28B5A3C2B2D1}" type="sibTrans" cxnId="{5EAA6C3A-78EF-4594-BC59-ED1967C91D99}">
      <dgm:prSet/>
      <dgm:spPr/>
      <dgm:t>
        <a:bodyPr/>
        <a:lstStyle/>
        <a:p>
          <a:endParaRPr lang="en-US"/>
        </a:p>
      </dgm:t>
    </dgm:pt>
    <dgm:pt modelId="{6A2C7FE9-99F0-417D-A305-58D25844C36B}" type="pres">
      <dgm:prSet presAssocID="{28E354FF-ED0F-409F-8A54-511A4AF942C4}" presName="root" presStyleCnt="0">
        <dgm:presLayoutVars>
          <dgm:dir/>
          <dgm:resizeHandles val="exact"/>
        </dgm:presLayoutVars>
      </dgm:prSet>
      <dgm:spPr/>
    </dgm:pt>
    <dgm:pt modelId="{532757DB-0CCE-446D-8874-41B0A3CE16C3}" type="pres">
      <dgm:prSet presAssocID="{59696543-FF58-4A6C-9116-BC9F6A64FD07}" presName="compNode" presStyleCnt="0"/>
      <dgm:spPr/>
    </dgm:pt>
    <dgm:pt modelId="{FD51977C-A758-4A4D-A1B8-0C577CE4AB2F}" type="pres">
      <dgm:prSet presAssocID="{59696543-FF58-4A6C-9116-BC9F6A64FD0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 with solid fill"/>
        </a:ext>
      </dgm:extLst>
    </dgm:pt>
    <dgm:pt modelId="{80948814-0861-4A90-A0BB-494E22A98B0B}" type="pres">
      <dgm:prSet presAssocID="{59696543-FF58-4A6C-9116-BC9F6A64FD07}" presName="spaceRect" presStyleCnt="0"/>
      <dgm:spPr/>
    </dgm:pt>
    <dgm:pt modelId="{AD812EDC-A901-4B0D-ADC6-8C95E5A0FB25}" type="pres">
      <dgm:prSet presAssocID="{59696543-FF58-4A6C-9116-BC9F6A64FD07}" presName="textRect" presStyleLbl="revTx" presStyleIdx="0" presStyleCnt="5">
        <dgm:presLayoutVars>
          <dgm:chMax val="1"/>
          <dgm:chPref val="1"/>
        </dgm:presLayoutVars>
      </dgm:prSet>
      <dgm:spPr/>
    </dgm:pt>
    <dgm:pt modelId="{081CE7AF-3E2E-47E5-B30B-6F95C915D569}" type="pres">
      <dgm:prSet presAssocID="{700E2FBA-A51C-49C4-ABBD-575A8D256464}" presName="sibTrans" presStyleCnt="0"/>
      <dgm:spPr/>
    </dgm:pt>
    <dgm:pt modelId="{A38CDDCE-CC8D-4685-8F11-893C006EBE05}" type="pres">
      <dgm:prSet presAssocID="{E9C9158B-B1F2-4E5F-9240-6B400A11C8E1}" presName="compNode" presStyleCnt="0"/>
      <dgm:spPr/>
    </dgm:pt>
    <dgm:pt modelId="{3639F92E-0D6F-4504-834D-D6D97B387FBD}" type="pres">
      <dgm:prSet presAssocID="{E9C9158B-B1F2-4E5F-9240-6B400A11C8E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0D5F2FE-E1A9-4BB2-A398-0E88782BFAE7}" type="pres">
      <dgm:prSet presAssocID="{E9C9158B-B1F2-4E5F-9240-6B400A11C8E1}" presName="spaceRect" presStyleCnt="0"/>
      <dgm:spPr/>
    </dgm:pt>
    <dgm:pt modelId="{A87763D8-216F-43B3-8240-6621E58F9EEB}" type="pres">
      <dgm:prSet presAssocID="{E9C9158B-B1F2-4E5F-9240-6B400A11C8E1}" presName="textRect" presStyleLbl="revTx" presStyleIdx="1" presStyleCnt="5">
        <dgm:presLayoutVars>
          <dgm:chMax val="1"/>
          <dgm:chPref val="1"/>
        </dgm:presLayoutVars>
      </dgm:prSet>
      <dgm:spPr/>
    </dgm:pt>
    <dgm:pt modelId="{0D4A5BBC-CC3B-4A09-98D6-23D0CF09CC21}" type="pres">
      <dgm:prSet presAssocID="{4D144F78-6AE2-4B60-B130-62168921C670}" presName="sibTrans" presStyleCnt="0"/>
      <dgm:spPr/>
    </dgm:pt>
    <dgm:pt modelId="{D9284451-3EAE-417C-B52C-660602711459}" type="pres">
      <dgm:prSet presAssocID="{C518B4C0-58AF-4DDF-89EB-CDAE3EF25223}" presName="compNode" presStyleCnt="0"/>
      <dgm:spPr/>
    </dgm:pt>
    <dgm:pt modelId="{948680CF-E3C0-4A7E-9FF1-20974188638E}" type="pres">
      <dgm:prSet presAssocID="{C518B4C0-58AF-4DDF-89EB-CDAE3EF2522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7AA019AF-621E-4179-B104-5DAA21E3110B}" type="pres">
      <dgm:prSet presAssocID="{C518B4C0-58AF-4DDF-89EB-CDAE3EF25223}" presName="spaceRect" presStyleCnt="0"/>
      <dgm:spPr/>
    </dgm:pt>
    <dgm:pt modelId="{A937F378-7979-49A3-8BCD-E1D8C43D03E6}" type="pres">
      <dgm:prSet presAssocID="{C518B4C0-58AF-4DDF-89EB-CDAE3EF25223}" presName="textRect" presStyleLbl="revTx" presStyleIdx="2" presStyleCnt="5">
        <dgm:presLayoutVars>
          <dgm:chMax val="1"/>
          <dgm:chPref val="1"/>
        </dgm:presLayoutVars>
      </dgm:prSet>
      <dgm:spPr/>
    </dgm:pt>
    <dgm:pt modelId="{565EC433-79FB-4C63-A21B-00DAE91643D9}" type="pres">
      <dgm:prSet presAssocID="{7AD1956C-91EF-4D8A-B64D-BCBA8A6B5611}" presName="sibTrans" presStyleCnt="0"/>
      <dgm:spPr/>
    </dgm:pt>
    <dgm:pt modelId="{798AC19C-9F04-442F-99B1-678FBDDD50B1}" type="pres">
      <dgm:prSet presAssocID="{B354E043-183B-405E-B0AB-234D0DB154FA}" presName="compNode" presStyleCnt="0"/>
      <dgm:spPr/>
    </dgm:pt>
    <dgm:pt modelId="{DADCEFB1-661C-4327-B7E2-9DAD9F65FBDF}" type="pres">
      <dgm:prSet presAssocID="{B354E043-183B-405E-B0AB-234D0DB154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28094EAB-3285-4032-B708-8921288B11D8}" type="pres">
      <dgm:prSet presAssocID="{B354E043-183B-405E-B0AB-234D0DB154FA}" presName="spaceRect" presStyleCnt="0"/>
      <dgm:spPr/>
    </dgm:pt>
    <dgm:pt modelId="{294D149D-2F18-4020-B5A8-C0F42BA9B3E8}" type="pres">
      <dgm:prSet presAssocID="{B354E043-183B-405E-B0AB-234D0DB154FA}" presName="textRect" presStyleLbl="revTx" presStyleIdx="3" presStyleCnt="5">
        <dgm:presLayoutVars>
          <dgm:chMax val="1"/>
          <dgm:chPref val="1"/>
        </dgm:presLayoutVars>
      </dgm:prSet>
      <dgm:spPr/>
    </dgm:pt>
    <dgm:pt modelId="{4900925A-323D-4300-8DA1-9C28C3F37301}" type="pres">
      <dgm:prSet presAssocID="{0FBA4DCC-AC9E-419E-9D60-55BED5431CC2}" presName="sibTrans" presStyleCnt="0"/>
      <dgm:spPr/>
    </dgm:pt>
    <dgm:pt modelId="{EC78048B-4D37-4BA9-91B5-6F672D326824}" type="pres">
      <dgm:prSet presAssocID="{579BBEE8-CD50-47FC-9181-4291BA309E99}" presName="compNode" presStyleCnt="0"/>
      <dgm:spPr/>
    </dgm:pt>
    <dgm:pt modelId="{1C29FB8A-8FE6-4377-9E16-2BB50CE0C6DC}" type="pres">
      <dgm:prSet presAssocID="{579BBEE8-CD50-47FC-9181-4291BA309E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t with solid fill"/>
        </a:ext>
      </dgm:extLst>
    </dgm:pt>
    <dgm:pt modelId="{C0D9C1D4-25D2-4D28-A082-9DE784612AAF}" type="pres">
      <dgm:prSet presAssocID="{579BBEE8-CD50-47FC-9181-4291BA309E99}" presName="spaceRect" presStyleCnt="0"/>
      <dgm:spPr/>
    </dgm:pt>
    <dgm:pt modelId="{1FA090B3-72EE-4AD8-8A25-A289DE92B438}" type="pres">
      <dgm:prSet presAssocID="{579BBEE8-CD50-47FC-9181-4291BA309E9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48F3304-A660-4F57-8D99-67F80346992B}" type="presOf" srcId="{28E354FF-ED0F-409F-8A54-511A4AF942C4}" destId="{6A2C7FE9-99F0-417D-A305-58D25844C36B}" srcOrd="0" destOrd="0" presId="urn:microsoft.com/office/officeart/2018/2/layout/IconLabelList"/>
    <dgm:cxn modelId="{C5172135-1D76-4C7F-856D-A2ABE3CBF448}" srcId="{28E354FF-ED0F-409F-8A54-511A4AF942C4}" destId="{B354E043-183B-405E-B0AB-234D0DB154FA}" srcOrd="3" destOrd="0" parTransId="{F738D2D7-428A-4DD4-854D-509E44E78E30}" sibTransId="{0FBA4DCC-AC9E-419E-9D60-55BED5431CC2}"/>
    <dgm:cxn modelId="{5EAA6C3A-78EF-4594-BC59-ED1967C91D99}" srcId="{28E354FF-ED0F-409F-8A54-511A4AF942C4}" destId="{579BBEE8-CD50-47FC-9181-4291BA309E99}" srcOrd="4" destOrd="0" parTransId="{F3E99ED0-8D4F-475A-BF21-3497B81D0731}" sibTransId="{5A31ADF6-5E90-4C55-92F5-28B5A3C2B2D1}"/>
    <dgm:cxn modelId="{72EDF843-ED78-4C56-A4BE-3FC9EB2FF99A}" type="presOf" srcId="{579BBEE8-CD50-47FC-9181-4291BA309E99}" destId="{1FA090B3-72EE-4AD8-8A25-A289DE92B438}" srcOrd="0" destOrd="0" presId="urn:microsoft.com/office/officeart/2018/2/layout/IconLabelList"/>
    <dgm:cxn modelId="{1D2BF466-43EF-428C-B7C2-6719B64D8741}" type="presOf" srcId="{E9C9158B-B1F2-4E5F-9240-6B400A11C8E1}" destId="{A87763D8-216F-43B3-8240-6621E58F9EEB}" srcOrd="0" destOrd="0" presId="urn:microsoft.com/office/officeart/2018/2/layout/IconLabelList"/>
    <dgm:cxn modelId="{E715B597-58B2-4A1D-AF63-8C0246E1E909}" srcId="{28E354FF-ED0F-409F-8A54-511A4AF942C4}" destId="{59696543-FF58-4A6C-9116-BC9F6A64FD07}" srcOrd="0" destOrd="0" parTransId="{28F75B8A-4EE4-407E-9FF9-9337019EA01C}" sibTransId="{700E2FBA-A51C-49C4-ABBD-575A8D256464}"/>
    <dgm:cxn modelId="{A69E919F-7069-45E8-993C-756CDB2BEDFE}" type="presOf" srcId="{59696543-FF58-4A6C-9116-BC9F6A64FD07}" destId="{AD812EDC-A901-4B0D-ADC6-8C95E5A0FB25}" srcOrd="0" destOrd="0" presId="urn:microsoft.com/office/officeart/2018/2/layout/IconLabelList"/>
    <dgm:cxn modelId="{1DDD6DC2-A2E5-4BC9-BCC2-F81DFA5DFA50}" srcId="{28E354FF-ED0F-409F-8A54-511A4AF942C4}" destId="{C518B4C0-58AF-4DDF-89EB-CDAE3EF25223}" srcOrd="2" destOrd="0" parTransId="{F2D9FD49-88B5-429F-8005-E85F4E82EA5C}" sibTransId="{7AD1956C-91EF-4D8A-B64D-BCBA8A6B5611}"/>
    <dgm:cxn modelId="{D75A3EDE-2953-41A6-833E-8B8BEF1E2AF2}" srcId="{28E354FF-ED0F-409F-8A54-511A4AF942C4}" destId="{E9C9158B-B1F2-4E5F-9240-6B400A11C8E1}" srcOrd="1" destOrd="0" parTransId="{13A4D526-433A-4BD8-9935-2FFD29FCFCA8}" sibTransId="{4D144F78-6AE2-4B60-B130-62168921C670}"/>
    <dgm:cxn modelId="{8D8B68E7-4C98-43C8-902E-9B479416F8C2}" type="presOf" srcId="{C518B4C0-58AF-4DDF-89EB-CDAE3EF25223}" destId="{A937F378-7979-49A3-8BCD-E1D8C43D03E6}" srcOrd="0" destOrd="0" presId="urn:microsoft.com/office/officeart/2018/2/layout/IconLabelList"/>
    <dgm:cxn modelId="{881EF4FE-24D1-412C-8F94-CA3DDEA26AE0}" type="presOf" srcId="{B354E043-183B-405E-B0AB-234D0DB154FA}" destId="{294D149D-2F18-4020-B5A8-C0F42BA9B3E8}" srcOrd="0" destOrd="0" presId="urn:microsoft.com/office/officeart/2018/2/layout/IconLabelList"/>
    <dgm:cxn modelId="{E0D9EEB4-64D0-4120-A1C9-EDBDCED8CFB7}" type="presParOf" srcId="{6A2C7FE9-99F0-417D-A305-58D25844C36B}" destId="{532757DB-0CCE-446D-8874-41B0A3CE16C3}" srcOrd="0" destOrd="0" presId="urn:microsoft.com/office/officeart/2018/2/layout/IconLabelList"/>
    <dgm:cxn modelId="{83E4A478-E6BB-4898-BD78-FA2FA7E0F859}" type="presParOf" srcId="{532757DB-0CCE-446D-8874-41B0A3CE16C3}" destId="{FD51977C-A758-4A4D-A1B8-0C577CE4AB2F}" srcOrd="0" destOrd="0" presId="urn:microsoft.com/office/officeart/2018/2/layout/IconLabelList"/>
    <dgm:cxn modelId="{62C8FF5F-DD3C-4C70-A5F9-1EA730569342}" type="presParOf" srcId="{532757DB-0CCE-446D-8874-41B0A3CE16C3}" destId="{80948814-0861-4A90-A0BB-494E22A98B0B}" srcOrd="1" destOrd="0" presId="urn:microsoft.com/office/officeart/2018/2/layout/IconLabelList"/>
    <dgm:cxn modelId="{82D46285-C454-4D53-8A31-F39567E0E6B9}" type="presParOf" srcId="{532757DB-0CCE-446D-8874-41B0A3CE16C3}" destId="{AD812EDC-A901-4B0D-ADC6-8C95E5A0FB25}" srcOrd="2" destOrd="0" presId="urn:microsoft.com/office/officeart/2018/2/layout/IconLabelList"/>
    <dgm:cxn modelId="{89652611-0C72-4498-A800-9C84D4875C4F}" type="presParOf" srcId="{6A2C7FE9-99F0-417D-A305-58D25844C36B}" destId="{081CE7AF-3E2E-47E5-B30B-6F95C915D569}" srcOrd="1" destOrd="0" presId="urn:microsoft.com/office/officeart/2018/2/layout/IconLabelList"/>
    <dgm:cxn modelId="{DB32978E-99ED-4F21-A2AD-4D72FBD0D320}" type="presParOf" srcId="{6A2C7FE9-99F0-417D-A305-58D25844C36B}" destId="{A38CDDCE-CC8D-4685-8F11-893C006EBE05}" srcOrd="2" destOrd="0" presId="urn:microsoft.com/office/officeart/2018/2/layout/IconLabelList"/>
    <dgm:cxn modelId="{961A829E-C3E8-4521-9CC8-3C4ED03FF227}" type="presParOf" srcId="{A38CDDCE-CC8D-4685-8F11-893C006EBE05}" destId="{3639F92E-0D6F-4504-834D-D6D97B387FBD}" srcOrd="0" destOrd="0" presId="urn:microsoft.com/office/officeart/2018/2/layout/IconLabelList"/>
    <dgm:cxn modelId="{500F65F0-879C-43A6-8980-AB0730771191}" type="presParOf" srcId="{A38CDDCE-CC8D-4685-8F11-893C006EBE05}" destId="{40D5F2FE-E1A9-4BB2-A398-0E88782BFAE7}" srcOrd="1" destOrd="0" presId="urn:microsoft.com/office/officeart/2018/2/layout/IconLabelList"/>
    <dgm:cxn modelId="{035D94A8-6F67-4627-AEE3-3A2E955B8F4A}" type="presParOf" srcId="{A38CDDCE-CC8D-4685-8F11-893C006EBE05}" destId="{A87763D8-216F-43B3-8240-6621E58F9EEB}" srcOrd="2" destOrd="0" presId="urn:microsoft.com/office/officeart/2018/2/layout/IconLabelList"/>
    <dgm:cxn modelId="{34B30F8A-0D2C-4811-8860-B6636D7CA71B}" type="presParOf" srcId="{6A2C7FE9-99F0-417D-A305-58D25844C36B}" destId="{0D4A5BBC-CC3B-4A09-98D6-23D0CF09CC21}" srcOrd="3" destOrd="0" presId="urn:microsoft.com/office/officeart/2018/2/layout/IconLabelList"/>
    <dgm:cxn modelId="{4EE08766-0739-4B0C-B35D-F69A5D6E79E7}" type="presParOf" srcId="{6A2C7FE9-99F0-417D-A305-58D25844C36B}" destId="{D9284451-3EAE-417C-B52C-660602711459}" srcOrd="4" destOrd="0" presId="urn:microsoft.com/office/officeart/2018/2/layout/IconLabelList"/>
    <dgm:cxn modelId="{9C53CADC-FD82-4909-B8AE-9B2A538D7794}" type="presParOf" srcId="{D9284451-3EAE-417C-B52C-660602711459}" destId="{948680CF-E3C0-4A7E-9FF1-20974188638E}" srcOrd="0" destOrd="0" presId="urn:microsoft.com/office/officeart/2018/2/layout/IconLabelList"/>
    <dgm:cxn modelId="{B520FAC0-5C4A-444F-AD13-2F04C76BF5C9}" type="presParOf" srcId="{D9284451-3EAE-417C-B52C-660602711459}" destId="{7AA019AF-621E-4179-B104-5DAA21E3110B}" srcOrd="1" destOrd="0" presId="urn:microsoft.com/office/officeart/2018/2/layout/IconLabelList"/>
    <dgm:cxn modelId="{F3C7B9A5-C8A4-47C2-8100-61E579659FBB}" type="presParOf" srcId="{D9284451-3EAE-417C-B52C-660602711459}" destId="{A937F378-7979-49A3-8BCD-E1D8C43D03E6}" srcOrd="2" destOrd="0" presId="urn:microsoft.com/office/officeart/2018/2/layout/IconLabelList"/>
    <dgm:cxn modelId="{63A251D3-9211-4935-BAA2-9689A0185146}" type="presParOf" srcId="{6A2C7FE9-99F0-417D-A305-58D25844C36B}" destId="{565EC433-79FB-4C63-A21B-00DAE91643D9}" srcOrd="5" destOrd="0" presId="urn:microsoft.com/office/officeart/2018/2/layout/IconLabelList"/>
    <dgm:cxn modelId="{0F7DC11C-988A-4F58-96AB-E9D052DCDEC5}" type="presParOf" srcId="{6A2C7FE9-99F0-417D-A305-58D25844C36B}" destId="{798AC19C-9F04-442F-99B1-678FBDDD50B1}" srcOrd="6" destOrd="0" presId="urn:microsoft.com/office/officeart/2018/2/layout/IconLabelList"/>
    <dgm:cxn modelId="{2BE73C75-2B97-40B5-89C8-1B6C485B4350}" type="presParOf" srcId="{798AC19C-9F04-442F-99B1-678FBDDD50B1}" destId="{DADCEFB1-661C-4327-B7E2-9DAD9F65FBDF}" srcOrd="0" destOrd="0" presId="urn:microsoft.com/office/officeart/2018/2/layout/IconLabelList"/>
    <dgm:cxn modelId="{AB49CC0D-2FE4-406B-A0D2-BD417016FF35}" type="presParOf" srcId="{798AC19C-9F04-442F-99B1-678FBDDD50B1}" destId="{28094EAB-3285-4032-B708-8921288B11D8}" srcOrd="1" destOrd="0" presId="urn:microsoft.com/office/officeart/2018/2/layout/IconLabelList"/>
    <dgm:cxn modelId="{08226E27-C6F8-4A65-8826-9F83157A80FE}" type="presParOf" srcId="{798AC19C-9F04-442F-99B1-678FBDDD50B1}" destId="{294D149D-2F18-4020-B5A8-C0F42BA9B3E8}" srcOrd="2" destOrd="0" presId="urn:microsoft.com/office/officeart/2018/2/layout/IconLabelList"/>
    <dgm:cxn modelId="{15910298-1C5E-419A-A456-14790D478928}" type="presParOf" srcId="{6A2C7FE9-99F0-417D-A305-58D25844C36B}" destId="{4900925A-323D-4300-8DA1-9C28C3F37301}" srcOrd="7" destOrd="0" presId="urn:microsoft.com/office/officeart/2018/2/layout/IconLabelList"/>
    <dgm:cxn modelId="{6B03AC71-974F-40B8-BFA2-BD0462B2EE78}" type="presParOf" srcId="{6A2C7FE9-99F0-417D-A305-58D25844C36B}" destId="{EC78048B-4D37-4BA9-91B5-6F672D326824}" srcOrd="8" destOrd="0" presId="urn:microsoft.com/office/officeart/2018/2/layout/IconLabelList"/>
    <dgm:cxn modelId="{B166F1A4-9818-44AB-A5C9-E20DD6924E51}" type="presParOf" srcId="{EC78048B-4D37-4BA9-91B5-6F672D326824}" destId="{1C29FB8A-8FE6-4377-9E16-2BB50CE0C6DC}" srcOrd="0" destOrd="0" presId="urn:microsoft.com/office/officeart/2018/2/layout/IconLabelList"/>
    <dgm:cxn modelId="{6323D335-8B05-439E-BEBF-8CFD3B8A51D3}" type="presParOf" srcId="{EC78048B-4D37-4BA9-91B5-6F672D326824}" destId="{C0D9C1D4-25D2-4D28-A082-9DE784612AAF}" srcOrd="1" destOrd="0" presId="urn:microsoft.com/office/officeart/2018/2/layout/IconLabelList"/>
    <dgm:cxn modelId="{A0F26703-314E-4568-8B72-27E03931BE70}" type="presParOf" srcId="{EC78048B-4D37-4BA9-91B5-6F672D326824}" destId="{1FA090B3-72EE-4AD8-8A25-A289DE92B4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1282A-E5DB-48DC-A4ED-4BC105EE1E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89AA4-426F-40CF-9A08-529C7FF260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Statewide nonprofit organization offering education and training on Health Literacy</a:t>
          </a:r>
        </a:p>
      </dgm:t>
    </dgm:pt>
    <dgm:pt modelId="{499E8E7E-C278-49C7-B54F-D3FFE8417D2D}" type="parTrans" cxnId="{23272C66-0027-420E-8398-7963766BD380}">
      <dgm:prSet/>
      <dgm:spPr/>
      <dgm:t>
        <a:bodyPr/>
        <a:lstStyle/>
        <a:p>
          <a:endParaRPr lang="en-US"/>
        </a:p>
      </dgm:t>
    </dgm:pt>
    <dgm:pt modelId="{6A907D26-C081-49E3-9FAA-6F0AD83AA23F}" type="sibTrans" cxnId="{23272C66-0027-420E-8398-7963766BD380}">
      <dgm:prSet/>
      <dgm:spPr/>
      <dgm:t>
        <a:bodyPr/>
        <a:lstStyle/>
        <a:p>
          <a:endParaRPr lang="en-US"/>
        </a:p>
      </dgm:t>
    </dgm:pt>
    <dgm:pt modelId="{7B2BB23B-8938-4AC0-81AE-902EABF32F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Community projects  </a:t>
          </a:r>
        </a:p>
      </dgm:t>
    </dgm:pt>
    <dgm:pt modelId="{0B265866-6BBF-4005-9980-65AFC1E28C2D}" type="parTrans" cxnId="{618C51CE-FD75-43E3-A57D-AC1F84B58139}">
      <dgm:prSet/>
      <dgm:spPr/>
      <dgm:t>
        <a:bodyPr/>
        <a:lstStyle/>
        <a:p>
          <a:endParaRPr lang="en-US"/>
        </a:p>
      </dgm:t>
    </dgm:pt>
    <dgm:pt modelId="{F548BBAC-5706-4230-A85B-BEA3460E2FFA}" type="sibTrans" cxnId="{618C51CE-FD75-43E3-A57D-AC1F84B58139}">
      <dgm:prSet/>
      <dgm:spPr/>
      <dgm:t>
        <a:bodyPr/>
        <a:lstStyle/>
        <a:p>
          <a:endParaRPr lang="en-US"/>
        </a:p>
      </dgm:t>
    </dgm:pt>
    <dgm:pt modelId="{BFC28148-1662-4384-BA08-A4CF2066F6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Health Literacy Summit (every other year)</a:t>
          </a:r>
        </a:p>
      </dgm:t>
    </dgm:pt>
    <dgm:pt modelId="{C3D03D1F-4227-4B1B-8861-40558B042BAB}" type="parTrans" cxnId="{57B51F83-D663-4D90-9689-A02590EA3C48}">
      <dgm:prSet/>
      <dgm:spPr/>
      <dgm:t>
        <a:bodyPr/>
        <a:lstStyle/>
        <a:p>
          <a:endParaRPr lang="en-US"/>
        </a:p>
      </dgm:t>
    </dgm:pt>
    <dgm:pt modelId="{BE8EFAA5-4B09-4A00-A4BF-1E15C29FBA12}" type="sibTrans" cxnId="{57B51F83-D663-4D90-9689-A02590EA3C48}">
      <dgm:prSet/>
      <dgm:spPr/>
      <dgm:t>
        <a:bodyPr/>
        <a:lstStyle/>
        <a:p>
          <a:endParaRPr lang="en-US"/>
        </a:p>
      </dgm:t>
    </dgm:pt>
    <dgm:pt modelId="{6BE60A9D-7610-4B44-9F67-8B28F06C92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WisconsinHealthLiteracy.org</a:t>
          </a:r>
        </a:p>
      </dgm:t>
    </dgm:pt>
    <dgm:pt modelId="{150C4F5C-149A-4063-8CA0-98A194CD8F20}" type="parTrans" cxnId="{2DDFF5D2-C7CF-4BFC-9540-9E0BB60B5BC7}">
      <dgm:prSet/>
      <dgm:spPr/>
      <dgm:t>
        <a:bodyPr/>
        <a:lstStyle/>
        <a:p>
          <a:endParaRPr lang="en-US"/>
        </a:p>
      </dgm:t>
    </dgm:pt>
    <dgm:pt modelId="{4A7EC032-D2C1-4C91-8BB7-DA3DE38DC20D}" type="sibTrans" cxnId="{2DDFF5D2-C7CF-4BFC-9540-9E0BB60B5BC7}">
      <dgm:prSet/>
      <dgm:spPr/>
      <dgm:t>
        <a:bodyPr/>
        <a:lstStyle/>
        <a:p>
          <a:endParaRPr lang="en-US"/>
        </a:p>
      </dgm:t>
    </dgm:pt>
    <dgm:pt modelId="{676E2036-1A23-4211-9A04-E8CD43B6F35F}" type="pres">
      <dgm:prSet presAssocID="{E581282A-E5DB-48DC-A4ED-4BC105EE1E33}" presName="root" presStyleCnt="0">
        <dgm:presLayoutVars>
          <dgm:dir/>
          <dgm:resizeHandles val="exact"/>
        </dgm:presLayoutVars>
      </dgm:prSet>
      <dgm:spPr/>
    </dgm:pt>
    <dgm:pt modelId="{3B2A0980-C12D-4AF1-8E89-D69CADCB7E88}" type="pres">
      <dgm:prSet presAssocID="{87F89AA4-426F-40CF-9A08-529C7FF2609F}" presName="compNode" presStyleCnt="0"/>
      <dgm:spPr/>
    </dgm:pt>
    <dgm:pt modelId="{B19A2B0B-2CC2-45BD-8EDA-0EA6957D5493}" type="pres">
      <dgm:prSet presAssocID="{87F89AA4-426F-40CF-9A08-529C7FF2609F}" presName="bgRect" presStyleLbl="bgShp" presStyleIdx="0" presStyleCnt="4"/>
      <dgm:spPr/>
    </dgm:pt>
    <dgm:pt modelId="{E3576FF2-367D-468C-8CD9-25F9385451DC}" type="pres">
      <dgm:prSet presAssocID="{87F89AA4-426F-40CF-9A08-529C7FF260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91A3D95-3A1F-4C1C-9592-C01FFF36450C}" type="pres">
      <dgm:prSet presAssocID="{87F89AA4-426F-40CF-9A08-529C7FF2609F}" presName="spaceRect" presStyleCnt="0"/>
      <dgm:spPr/>
    </dgm:pt>
    <dgm:pt modelId="{324C3965-7B99-40F6-9CA3-1EA8AFD11856}" type="pres">
      <dgm:prSet presAssocID="{87F89AA4-426F-40CF-9A08-529C7FF2609F}" presName="parTx" presStyleLbl="revTx" presStyleIdx="0" presStyleCnt="4">
        <dgm:presLayoutVars>
          <dgm:chMax val="0"/>
          <dgm:chPref val="0"/>
        </dgm:presLayoutVars>
      </dgm:prSet>
      <dgm:spPr/>
    </dgm:pt>
    <dgm:pt modelId="{4B7D8E4F-770A-4C71-857F-2755C0C8EBFE}" type="pres">
      <dgm:prSet presAssocID="{6A907D26-C081-49E3-9FAA-6F0AD83AA23F}" presName="sibTrans" presStyleCnt="0"/>
      <dgm:spPr/>
    </dgm:pt>
    <dgm:pt modelId="{26F3FEFF-42A6-4AE6-9616-2130E033CFE6}" type="pres">
      <dgm:prSet presAssocID="{7B2BB23B-8938-4AC0-81AE-902EABF32F48}" presName="compNode" presStyleCnt="0"/>
      <dgm:spPr/>
    </dgm:pt>
    <dgm:pt modelId="{272E2AFC-2987-4F9D-A836-29AB330E17C5}" type="pres">
      <dgm:prSet presAssocID="{7B2BB23B-8938-4AC0-81AE-902EABF32F48}" presName="bgRect" presStyleLbl="bgShp" presStyleIdx="1" presStyleCnt="4"/>
      <dgm:spPr/>
    </dgm:pt>
    <dgm:pt modelId="{A72E1CA9-795B-41F3-BB57-40FF1D27F024}" type="pres">
      <dgm:prSet presAssocID="{7B2BB23B-8938-4AC0-81AE-902EABF32F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6325799-7809-4A2F-AE46-BB1F25F3CA5B}" type="pres">
      <dgm:prSet presAssocID="{7B2BB23B-8938-4AC0-81AE-902EABF32F48}" presName="spaceRect" presStyleCnt="0"/>
      <dgm:spPr/>
    </dgm:pt>
    <dgm:pt modelId="{6E061F56-744C-4454-8701-11F1A9797375}" type="pres">
      <dgm:prSet presAssocID="{7B2BB23B-8938-4AC0-81AE-902EABF32F48}" presName="parTx" presStyleLbl="revTx" presStyleIdx="1" presStyleCnt="4">
        <dgm:presLayoutVars>
          <dgm:chMax val="0"/>
          <dgm:chPref val="0"/>
        </dgm:presLayoutVars>
      </dgm:prSet>
      <dgm:spPr/>
    </dgm:pt>
    <dgm:pt modelId="{13CAFCD6-2300-440D-AAE6-964A88498B1A}" type="pres">
      <dgm:prSet presAssocID="{F548BBAC-5706-4230-A85B-BEA3460E2FFA}" presName="sibTrans" presStyleCnt="0"/>
      <dgm:spPr/>
    </dgm:pt>
    <dgm:pt modelId="{DA21DB1F-CA25-450A-882D-0E8A493F0A0D}" type="pres">
      <dgm:prSet presAssocID="{BFC28148-1662-4384-BA08-A4CF2066F6DF}" presName="compNode" presStyleCnt="0"/>
      <dgm:spPr/>
    </dgm:pt>
    <dgm:pt modelId="{CA7F7A9A-5FF4-421C-8230-9127651A07CC}" type="pres">
      <dgm:prSet presAssocID="{BFC28148-1662-4384-BA08-A4CF2066F6DF}" presName="bgRect" presStyleLbl="bgShp" presStyleIdx="2" presStyleCnt="4"/>
      <dgm:spPr/>
    </dgm:pt>
    <dgm:pt modelId="{DB04CAB8-67AC-4B13-9F69-57FFDD5C01BF}" type="pres">
      <dgm:prSet presAssocID="{BFC28148-1662-4384-BA08-A4CF2066F6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D628C7A-7359-48AF-B99B-62FC7D2BF940}" type="pres">
      <dgm:prSet presAssocID="{BFC28148-1662-4384-BA08-A4CF2066F6DF}" presName="spaceRect" presStyleCnt="0"/>
      <dgm:spPr/>
    </dgm:pt>
    <dgm:pt modelId="{60D122E2-DADA-4F76-AE87-AD6D1E28D939}" type="pres">
      <dgm:prSet presAssocID="{BFC28148-1662-4384-BA08-A4CF2066F6DF}" presName="parTx" presStyleLbl="revTx" presStyleIdx="2" presStyleCnt="4">
        <dgm:presLayoutVars>
          <dgm:chMax val="0"/>
          <dgm:chPref val="0"/>
        </dgm:presLayoutVars>
      </dgm:prSet>
      <dgm:spPr/>
    </dgm:pt>
    <dgm:pt modelId="{BB318815-4C9A-47C5-A2B1-0DDFEFCFC5FE}" type="pres">
      <dgm:prSet presAssocID="{BE8EFAA5-4B09-4A00-A4BF-1E15C29FBA12}" presName="sibTrans" presStyleCnt="0"/>
      <dgm:spPr/>
    </dgm:pt>
    <dgm:pt modelId="{64DFC3F2-E899-4D8C-95D7-E65FD24E31BB}" type="pres">
      <dgm:prSet presAssocID="{6BE60A9D-7610-4B44-9F67-8B28F06C92CE}" presName="compNode" presStyleCnt="0"/>
      <dgm:spPr/>
    </dgm:pt>
    <dgm:pt modelId="{00979393-F948-49D7-BC67-E66D2F8EAD7A}" type="pres">
      <dgm:prSet presAssocID="{6BE60A9D-7610-4B44-9F67-8B28F06C92CE}" presName="bgRect" presStyleLbl="bgShp" presStyleIdx="3" presStyleCnt="4"/>
      <dgm:spPr/>
    </dgm:pt>
    <dgm:pt modelId="{F4119071-B6FD-43E0-90CF-62FDEA8FE44B}" type="pres">
      <dgm:prSet presAssocID="{6BE60A9D-7610-4B44-9F67-8B28F06C92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EF7BE4B-7B4E-4EE6-84A6-9DF29633E2C0}" type="pres">
      <dgm:prSet presAssocID="{6BE60A9D-7610-4B44-9F67-8B28F06C92CE}" presName="spaceRect" presStyleCnt="0"/>
      <dgm:spPr/>
    </dgm:pt>
    <dgm:pt modelId="{30B1ED7E-122C-4F13-992F-28ECBAE8DF3A}" type="pres">
      <dgm:prSet presAssocID="{6BE60A9D-7610-4B44-9F67-8B28F06C92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B56423C-E7AF-41DE-9969-03BC2BC66D25}" type="presOf" srcId="{E581282A-E5DB-48DC-A4ED-4BC105EE1E33}" destId="{676E2036-1A23-4211-9A04-E8CD43B6F35F}" srcOrd="0" destOrd="0" presId="urn:microsoft.com/office/officeart/2018/2/layout/IconVerticalSolidList"/>
    <dgm:cxn modelId="{23272C66-0027-420E-8398-7963766BD380}" srcId="{E581282A-E5DB-48DC-A4ED-4BC105EE1E33}" destId="{87F89AA4-426F-40CF-9A08-529C7FF2609F}" srcOrd="0" destOrd="0" parTransId="{499E8E7E-C278-49C7-B54F-D3FFE8417D2D}" sibTransId="{6A907D26-C081-49E3-9FAA-6F0AD83AA23F}"/>
    <dgm:cxn modelId="{CE76174E-CBE0-41F0-869E-D25F26BE99BB}" type="presOf" srcId="{BFC28148-1662-4384-BA08-A4CF2066F6DF}" destId="{60D122E2-DADA-4F76-AE87-AD6D1E28D939}" srcOrd="0" destOrd="0" presId="urn:microsoft.com/office/officeart/2018/2/layout/IconVerticalSolidList"/>
    <dgm:cxn modelId="{A8138657-FB94-490C-9080-D484A0A864EF}" type="presOf" srcId="{87F89AA4-426F-40CF-9A08-529C7FF2609F}" destId="{324C3965-7B99-40F6-9CA3-1EA8AFD11856}" srcOrd="0" destOrd="0" presId="urn:microsoft.com/office/officeart/2018/2/layout/IconVerticalSolidList"/>
    <dgm:cxn modelId="{57B51F83-D663-4D90-9689-A02590EA3C48}" srcId="{E581282A-E5DB-48DC-A4ED-4BC105EE1E33}" destId="{BFC28148-1662-4384-BA08-A4CF2066F6DF}" srcOrd="2" destOrd="0" parTransId="{C3D03D1F-4227-4B1B-8861-40558B042BAB}" sibTransId="{BE8EFAA5-4B09-4A00-A4BF-1E15C29FBA12}"/>
    <dgm:cxn modelId="{729492A6-11A8-4AA0-A8BB-AFB1012235AE}" type="presOf" srcId="{7B2BB23B-8938-4AC0-81AE-902EABF32F48}" destId="{6E061F56-744C-4454-8701-11F1A9797375}" srcOrd="0" destOrd="0" presId="urn:microsoft.com/office/officeart/2018/2/layout/IconVerticalSolidList"/>
    <dgm:cxn modelId="{618C51CE-FD75-43E3-A57D-AC1F84B58139}" srcId="{E581282A-E5DB-48DC-A4ED-4BC105EE1E33}" destId="{7B2BB23B-8938-4AC0-81AE-902EABF32F48}" srcOrd="1" destOrd="0" parTransId="{0B265866-6BBF-4005-9980-65AFC1E28C2D}" sibTransId="{F548BBAC-5706-4230-A85B-BEA3460E2FFA}"/>
    <dgm:cxn modelId="{2DDFF5D2-C7CF-4BFC-9540-9E0BB60B5BC7}" srcId="{E581282A-E5DB-48DC-A4ED-4BC105EE1E33}" destId="{6BE60A9D-7610-4B44-9F67-8B28F06C92CE}" srcOrd="3" destOrd="0" parTransId="{150C4F5C-149A-4063-8CA0-98A194CD8F20}" sibTransId="{4A7EC032-D2C1-4C91-8BB7-DA3DE38DC20D}"/>
    <dgm:cxn modelId="{39BFDFFB-2BC5-4817-880D-81CDF7BD81C9}" type="presOf" srcId="{6BE60A9D-7610-4B44-9F67-8B28F06C92CE}" destId="{30B1ED7E-122C-4F13-992F-28ECBAE8DF3A}" srcOrd="0" destOrd="0" presId="urn:microsoft.com/office/officeart/2018/2/layout/IconVerticalSolidList"/>
    <dgm:cxn modelId="{6EB1CD69-5C4A-4502-BF50-BF5EBEAF8F76}" type="presParOf" srcId="{676E2036-1A23-4211-9A04-E8CD43B6F35F}" destId="{3B2A0980-C12D-4AF1-8E89-D69CADCB7E88}" srcOrd="0" destOrd="0" presId="urn:microsoft.com/office/officeart/2018/2/layout/IconVerticalSolidList"/>
    <dgm:cxn modelId="{C9CE38C8-8EA6-450B-89A5-031344883AD7}" type="presParOf" srcId="{3B2A0980-C12D-4AF1-8E89-D69CADCB7E88}" destId="{B19A2B0B-2CC2-45BD-8EDA-0EA6957D5493}" srcOrd="0" destOrd="0" presId="urn:microsoft.com/office/officeart/2018/2/layout/IconVerticalSolidList"/>
    <dgm:cxn modelId="{3F15206F-92A8-41E9-BB7D-62AF2E0B3993}" type="presParOf" srcId="{3B2A0980-C12D-4AF1-8E89-D69CADCB7E88}" destId="{E3576FF2-367D-468C-8CD9-25F9385451DC}" srcOrd="1" destOrd="0" presId="urn:microsoft.com/office/officeart/2018/2/layout/IconVerticalSolidList"/>
    <dgm:cxn modelId="{4CAA8324-64F4-4FB2-8F26-BC80B6830F04}" type="presParOf" srcId="{3B2A0980-C12D-4AF1-8E89-D69CADCB7E88}" destId="{091A3D95-3A1F-4C1C-9592-C01FFF36450C}" srcOrd="2" destOrd="0" presId="urn:microsoft.com/office/officeart/2018/2/layout/IconVerticalSolidList"/>
    <dgm:cxn modelId="{E950A4A4-B205-456B-9599-7EACFB735756}" type="presParOf" srcId="{3B2A0980-C12D-4AF1-8E89-D69CADCB7E88}" destId="{324C3965-7B99-40F6-9CA3-1EA8AFD11856}" srcOrd="3" destOrd="0" presId="urn:microsoft.com/office/officeart/2018/2/layout/IconVerticalSolidList"/>
    <dgm:cxn modelId="{E04CFBAB-32D1-443D-9C80-D06B2318CA72}" type="presParOf" srcId="{676E2036-1A23-4211-9A04-E8CD43B6F35F}" destId="{4B7D8E4F-770A-4C71-857F-2755C0C8EBFE}" srcOrd="1" destOrd="0" presId="urn:microsoft.com/office/officeart/2018/2/layout/IconVerticalSolidList"/>
    <dgm:cxn modelId="{625EED2D-2E14-458E-9D78-CC8FFCF30E6E}" type="presParOf" srcId="{676E2036-1A23-4211-9A04-E8CD43B6F35F}" destId="{26F3FEFF-42A6-4AE6-9616-2130E033CFE6}" srcOrd="2" destOrd="0" presId="urn:microsoft.com/office/officeart/2018/2/layout/IconVerticalSolidList"/>
    <dgm:cxn modelId="{4FB86B65-2131-439A-9AD7-D84EE54AA4D9}" type="presParOf" srcId="{26F3FEFF-42A6-4AE6-9616-2130E033CFE6}" destId="{272E2AFC-2987-4F9D-A836-29AB330E17C5}" srcOrd="0" destOrd="0" presId="urn:microsoft.com/office/officeart/2018/2/layout/IconVerticalSolidList"/>
    <dgm:cxn modelId="{B828FE29-309B-4157-A0DA-E9F6E403DD0A}" type="presParOf" srcId="{26F3FEFF-42A6-4AE6-9616-2130E033CFE6}" destId="{A72E1CA9-795B-41F3-BB57-40FF1D27F024}" srcOrd="1" destOrd="0" presId="urn:microsoft.com/office/officeart/2018/2/layout/IconVerticalSolidList"/>
    <dgm:cxn modelId="{7C544690-210C-4862-89EF-3D6EE3135D0C}" type="presParOf" srcId="{26F3FEFF-42A6-4AE6-9616-2130E033CFE6}" destId="{D6325799-7809-4A2F-AE46-BB1F25F3CA5B}" srcOrd="2" destOrd="0" presId="urn:microsoft.com/office/officeart/2018/2/layout/IconVerticalSolidList"/>
    <dgm:cxn modelId="{FB22AE23-FE54-496D-81B7-A77CDBFB36B3}" type="presParOf" srcId="{26F3FEFF-42A6-4AE6-9616-2130E033CFE6}" destId="{6E061F56-744C-4454-8701-11F1A9797375}" srcOrd="3" destOrd="0" presId="urn:microsoft.com/office/officeart/2018/2/layout/IconVerticalSolidList"/>
    <dgm:cxn modelId="{715CF850-CD90-4E47-B8F0-A4EEEF624EEE}" type="presParOf" srcId="{676E2036-1A23-4211-9A04-E8CD43B6F35F}" destId="{13CAFCD6-2300-440D-AAE6-964A88498B1A}" srcOrd="3" destOrd="0" presId="urn:microsoft.com/office/officeart/2018/2/layout/IconVerticalSolidList"/>
    <dgm:cxn modelId="{D04DF98C-8589-4AC0-B27C-ACE697C7BE9B}" type="presParOf" srcId="{676E2036-1A23-4211-9A04-E8CD43B6F35F}" destId="{DA21DB1F-CA25-450A-882D-0E8A493F0A0D}" srcOrd="4" destOrd="0" presId="urn:microsoft.com/office/officeart/2018/2/layout/IconVerticalSolidList"/>
    <dgm:cxn modelId="{6BF98B2F-FCA1-47A6-B58D-340BF8A9D38B}" type="presParOf" srcId="{DA21DB1F-CA25-450A-882D-0E8A493F0A0D}" destId="{CA7F7A9A-5FF4-421C-8230-9127651A07CC}" srcOrd="0" destOrd="0" presId="urn:microsoft.com/office/officeart/2018/2/layout/IconVerticalSolidList"/>
    <dgm:cxn modelId="{39D751D8-E2D9-4B94-8F07-DA8A8C728F14}" type="presParOf" srcId="{DA21DB1F-CA25-450A-882D-0E8A493F0A0D}" destId="{DB04CAB8-67AC-4B13-9F69-57FFDD5C01BF}" srcOrd="1" destOrd="0" presId="urn:microsoft.com/office/officeart/2018/2/layout/IconVerticalSolidList"/>
    <dgm:cxn modelId="{24FC1F9C-1DF8-4EA8-9B7C-7BD348E1D801}" type="presParOf" srcId="{DA21DB1F-CA25-450A-882D-0E8A493F0A0D}" destId="{BD628C7A-7359-48AF-B99B-62FC7D2BF940}" srcOrd="2" destOrd="0" presId="urn:microsoft.com/office/officeart/2018/2/layout/IconVerticalSolidList"/>
    <dgm:cxn modelId="{7F149989-FEA8-4C98-85CA-7E524C2A9A59}" type="presParOf" srcId="{DA21DB1F-CA25-450A-882D-0E8A493F0A0D}" destId="{60D122E2-DADA-4F76-AE87-AD6D1E28D939}" srcOrd="3" destOrd="0" presId="urn:microsoft.com/office/officeart/2018/2/layout/IconVerticalSolidList"/>
    <dgm:cxn modelId="{31ACC9DF-FB7F-4098-98AB-B38DECCB0FE6}" type="presParOf" srcId="{676E2036-1A23-4211-9A04-E8CD43B6F35F}" destId="{BB318815-4C9A-47C5-A2B1-0DDFEFCFC5FE}" srcOrd="5" destOrd="0" presId="urn:microsoft.com/office/officeart/2018/2/layout/IconVerticalSolidList"/>
    <dgm:cxn modelId="{AC32579B-AAAC-4EAC-AC6D-588231A1AC09}" type="presParOf" srcId="{676E2036-1A23-4211-9A04-E8CD43B6F35F}" destId="{64DFC3F2-E899-4D8C-95D7-E65FD24E31BB}" srcOrd="6" destOrd="0" presId="urn:microsoft.com/office/officeart/2018/2/layout/IconVerticalSolidList"/>
    <dgm:cxn modelId="{291BB170-DFB0-4F13-BB1F-B01587A7CF86}" type="presParOf" srcId="{64DFC3F2-E899-4D8C-95D7-E65FD24E31BB}" destId="{00979393-F948-49D7-BC67-E66D2F8EAD7A}" srcOrd="0" destOrd="0" presId="urn:microsoft.com/office/officeart/2018/2/layout/IconVerticalSolidList"/>
    <dgm:cxn modelId="{0D57DDDA-A637-49BE-806E-740EA2AB342B}" type="presParOf" srcId="{64DFC3F2-E899-4D8C-95D7-E65FD24E31BB}" destId="{F4119071-B6FD-43E0-90CF-62FDEA8FE44B}" srcOrd="1" destOrd="0" presId="urn:microsoft.com/office/officeart/2018/2/layout/IconVerticalSolidList"/>
    <dgm:cxn modelId="{B21AE2C0-BC7B-492C-A73B-4E67C4DAE79B}" type="presParOf" srcId="{64DFC3F2-E899-4D8C-95D7-E65FD24E31BB}" destId="{7EF7BE4B-7B4E-4EE6-84A6-9DF29633E2C0}" srcOrd="2" destOrd="0" presId="urn:microsoft.com/office/officeart/2018/2/layout/IconVerticalSolidList"/>
    <dgm:cxn modelId="{11F73704-5249-4073-B288-D0AC3447F591}" type="presParOf" srcId="{64DFC3F2-E899-4D8C-95D7-E65FD24E31BB}" destId="{30B1ED7E-122C-4F13-992F-28ECBAE8DF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4703C-273A-4C82-B8E7-C690785CFD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7AF2B-0D72-4B03-8901-26E7480482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Personal Health Literacy: </a:t>
          </a:r>
          <a:r>
            <a:rPr lang="en-US"/>
            <a:t>The ability of individuals to find, understand, and use information to make informed health decisions.</a:t>
          </a:r>
        </a:p>
      </dgm:t>
    </dgm:pt>
    <dgm:pt modelId="{7364203D-421F-41BF-BAB6-0D0FEA8231A5}" type="parTrans" cxnId="{5ACECA73-3724-47F8-BEE1-8D979F9110AF}">
      <dgm:prSet/>
      <dgm:spPr/>
      <dgm:t>
        <a:bodyPr/>
        <a:lstStyle/>
        <a:p>
          <a:endParaRPr lang="en-US"/>
        </a:p>
      </dgm:t>
    </dgm:pt>
    <dgm:pt modelId="{C45B9F16-0AE5-407D-B175-680B06E2C721}" type="sibTrans" cxnId="{5ACECA73-3724-47F8-BEE1-8D979F9110AF}">
      <dgm:prSet/>
      <dgm:spPr/>
      <dgm:t>
        <a:bodyPr/>
        <a:lstStyle/>
        <a:p>
          <a:endParaRPr lang="en-US"/>
        </a:p>
      </dgm:t>
    </dgm:pt>
    <dgm:pt modelId="{CBD95802-5545-41F1-9301-84DAD15722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Organizational Health Literacy: </a:t>
          </a:r>
          <a:r>
            <a:rPr lang="en-US"/>
            <a:t>The degree to which organizations equitably enable individuals to find, understand, and use information and services to make health-related decisions.</a:t>
          </a:r>
        </a:p>
      </dgm:t>
    </dgm:pt>
    <dgm:pt modelId="{2887426C-4FA4-427B-98C4-BD84AFAF57BC}" type="parTrans" cxnId="{04E61953-D885-4892-8C0B-02DF0090BE13}">
      <dgm:prSet/>
      <dgm:spPr/>
      <dgm:t>
        <a:bodyPr/>
        <a:lstStyle/>
        <a:p>
          <a:endParaRPr lang="en-US"/>
        </a:p>
      </dgm:t>
    </dgm:pt>
    <dgm:pt modelId="{C37F62C5-C0EC-4187-B2C4-9A86334336F4}" type="sibTrans" cxnId="{04E61953-D885-4892-8C0B-02DF0090BE13}">
      <dgm:prSet/>
      <dgm:spPr/>
      <dgm:t>
        <a:bodyPr/>
        <a:lstStyle/>
        <a:p>
          <a:endParaRPr lang="en-US"/>
        </a:p>
      </dgm:t>
    </dgm:pt>
    <dgm:pt modelId="{5C4F1A7C-7B24-4F8C-A4CB-2FE8F6E9E498}" type="pres">
      <dgm:prSet presAssocID="{AD34703C-273A-4C82-B8E7-C690785CFD62}" presName="root" presStyleCnt="0">
        <dgm:presLayoutVars>
          <dgm:dir/>
          <dgm:resizeHandles val="exact"/>
        </dgm:presLayoutVars>
      </dgm:prSet>
      <dgm:spPr/>
    </dgm:pt>
    <dgm:pt modelId="{452A2099-C1D4-4C77-AA58-3D08DD7649B0}" type="pres">
      <dgm:prSet presAssocID="{1097AF2B-0D72-4B03-8901-26E7480482C7}" presName="compNode" presStyleCnt="0"/>
      <dgm:spPr/>
    </dgm:pt>
    <dgm:pt modelId="{694C7273-B167-4DCE-8CEA-339387D2CCAA}" type="pres">
      <dgm:prSet presAssocID="{1097AF2B-0D72-4B03-8901-26E7480482C7}" presName="bgRect" presStyleLbl="bgShp" presStyleIdx="0" presStyleCnt="2"/>
      <dgm:spPr/>
    </dgm:pt>
    <dgm:pt modelId="{4FD32A92-CC60-4A73-91CB-CDEF4C8E6668}" type="pres">
      <dgm:prSet presAssocID="{1097AF2B-0D72-4B03-8901-26E7480482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7F210DA-DA73-40AA-8EC7-84B71A46E0CA}" type="pres">
      <dgm:prSet presAssocID="{1097AF2B-0D72-4B03-8901-26E7480482C7}" presName="spaceRect" presStyleCnt="0"/>
      <dgm:spPr/>
    </dgm:pt>
    <dgm:pt modelId="{459CA56A-934F-40D9-A206-7248B68813BC}" type="pres">
      <dgm:prSet presAssocID="{1097AF2B-0D72-4B03-8901-26E7480482C7}" presName="parTx" presStyleLbl="revTx" presStyleIdx="0" presStyleCnt="2">
        <dgm:presLayoutVars>
          <dgm:chMax val="0"/>
          <dgm:chPref val="0"/>
        </dgm:presLayoutVars>
      </dgm:prSet>
      <dgm:spPr/>
    </dgm:pt>
    <dgm:pt modelId="{0B758861-F54B-4756-ADE1-5EBAE0C841D0}" type="pres">
      <dgm:prSet presAssocID="{C45B9F16-0AE5-407D-B175-680B06E2C721}" presName="sibTrans" presStyleCnt="0"/>
      <dgm:spPr/>
    </dgm:pt>
    <dgm:pt modelId="{BB034041-DC6B-42AB-80AA-37DB5C1205B3}" type="pres">
      <dgm:prSet presAssocID="{CBD95802-5545-41F1-9301-84DAD1572260}" presName="compNode" presStyleCnt="0"/>
      <dgm:spPr/>
    </dgm:pt>
    <dgm:pt modelId="{EE84DBDD-CFBA-47D5-9DE7-8045A8AF6D78}" type="pres">
      <dgm:prSet presAssocID="{CBD95802-5545-41F1-9301-84DAD1572260}" presName="bgRect" presStyleLbl="bgShp" presStyleIdx="1" presStyleCnt="2"/>
      <dgm:spPr/>
    </dgm:pt>
    <dgm:pt modelId="{00F27BD1-D2BB-4968-9FA8-401E1CA41A10}" type="pres">
      <dgm:prSet presAssocID="{CBD95802-5545-41F1-9301-84DAD15722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5099769-521F-45F8-9FE4-07F9013BD5E6}" type="pres">
      <dgm:prSet presAssocID="{CBD95802-5545-41F1-9301-84DAD1572260}" presName="spaceRect" presStyleCnt="0"/>
      <dgm:spPr/>
    </dgm:pt>
    <dgm:pt modelId="{F136506A-DD02-4999-A16D-B0566C4F2B88}" type="pres">
      <dgm:prSet presAssocID="{CBD95802-5545-41F1-9301-84DAD157226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2F83B23-C263-4227-9DDF-F6BA4BEA3CCB}" type="presOf" srcId="{AD34703C-273A-4C82-B8E7-C690785CFD62}" destId="{5C4F1A7C-7B24-4F8C-A4CB-2FE8F6E9E498}" srcOrd="0" destOrd="0" presId="urn:microsoft.com/office/officeart/2018/2/layout/IconVerticalSolidList"/>
    <dgm:cxn modelId="{04E61953-D885-4892-8C0B-02DF0090BE13}" srcId="{AD34703C-273A-4C82-B8E7-C690785CFD62}" destId="{CBD95802-5545-41F1-9301-84DAD1572260}" srcOrd="1" destOrd="0" parTransId="{2887426C-4FA4-427B-98C4-BD84AFAF57BC}" sibTransId="{C37F62C5-C0EC-4187-B2C4-9A86334336F4}"/>
    <dgm:cxn modelId="{5ACECA73-3724-47F8-BEE1-8D979F9110AF}" srcId="{AD34703C-273A-4C82-B8E7-C690785CFD62}" destId="{1097AF2B-0D72-4B03-8901-26E7480482C7}" srcOrd="0" destOrd="0" parTransId="{7364203D-421F-41BF-BAB6-0D0FEA8231A5}" sibTransId="{C45B9F16-0AE5-407D-B175-680B06E2C721}"/>
    <dgm:cxn modelId="{48CDF080-1B53-4B70-9E4E-5147C85B997C}" type="presOf" srcId="{1097AF2B-0D72-4B03-8901-26E7480482C7}" destId="{459CA56A-934F-40D9-A206-7248B68813BC}" srcOrd="0" destOrd="0" presId="urn:microsoft.com/office/officeart/2018/2/layout/IconVerticalSolidList"/>
    <dgm:cxn modelId="{C9DA1896-4C3B-40F6-A171-36B631DBE09F}" type="presOf" srcId="{CBD95802-5545-41F1-9301-84DAD1572260}" destId="{F136506A-DD02-4999-A16D-B0566C4F2B88}" srcOrd="0" destOrd="0" presId="urn:microsoft.com/office/officeart/2018/2/layout/IconVerticalSolidList"/>
    <dgm:cxn modelId="{221A576C-1709-44B7-B34C-A2E4564DE676}" type="presParOf" srcId="{5C4F1A7C-7B24-4F8C-A4CB-2FE8F6E9E498}" destId="{452A2099-C1D4-4C77-AA58-3D08DD7649B0}" srcOrd="0" destOrd="0" presId="urn:microsoft.com/office/officeart/2018/2/layout/IconVerticalSolidList"/>
    <dgm:cxn modelId="{6FC1949C-3966-4503-B190-185D18878D46}" type="presParOf" srcId="{452A2099-C1D4-4C77-AA58-3D08DD7649B0}" destId="{694C7273-B167-4DCE-8CEA-339387D2CCAA}" srcOrd="0" destOrd="0" presId="urn:microsoft.com/office/officeart/2018/2/layout/IconVerticalSolidList"/>
    <dgm:cxn modelId="{C4CF8A5B-E0F5-4AF2-AE6E-FBD6AAD1E518}" type="presParOf" srcId="{452A2099-C1D4-4C77-AA58-3D08DD7649B0}" destId="{4FD32A92-CC60-4A73-91CB-CDEF4C8E6668}" srcOrd="1" destOrd="0" presId="urn:microsoft.com/office/officeart/2018/2/layout/IconVerticalSolidList"/>
    <dgm:cxn modelId="{DB073822-5710-4C58-BACF-EAE2A492904F}" type="presParOf" srcId="{452A2099-C1D4-4C77-AA58-3D08DD7649B0}" destId="{D7F210DA-DA73-40AA-8EC7-84B71A46E0CA}" srcOrd="2" destOrd="0" presId="urn:microsoft.com/office/officeart/2018/2/layout/IconVerticalSolidList"/>
    <dgm:cxn modelId="{71585F0D-5C65-4E5D-8B61-E9CF663B8283}" type="presParOf" srcId="{452A2099-C1D4-4C77-AA58-3D08DD7649B0}" destId="{459CA56A-934F-40D9-A206-7248B68813BC}" srcOrd="3" destOrd="0" presId="urn:microsoft.com/office/officeart/2018/2/layout/IconVerticalSolidList"/>
    <dgm:cxn modelId="{48147D6C-5707-459F-B065-9C8E5DD72C3F}" type="presParOf" srcId="{5C4F1A7C-7B24-4F8C-A4CB-2FE8F6E9E498}" destId="{0B758861-F54B-4756-ADE1-5EBAE0C841D0}" srcOrd="1" destOrd="0" presId="urn:microsoft.com/office/officeart/2018/2/layout/IconVerticalSolidList"/>
    <dgm:cxn modelId="{125531AD-BD96-4382-A05A-7D0F0FEC8192}" type="presParOf" srcId="{5C4F1A7C-7B24-4F8C-A4CB-2FE8F6E9E498}" destId="{BB034041-DC6B-42AB-80AA-37DB5C1205B3}" srcOrd="2" destOrd="0" presId="urn:microsoft.com/office/officeart/2018/2/layout/IconVerticalSolidList"/>
    <dgm:cxn modelId="{A7ABC21C-31B8-4D21-A08F-81C3B1505CDC}" type="presParOf" srcId="{BB034041-DC6B-42AB-80AA-37DB5C1205B3}" destId="{EE84DBDD-CFBA-47D5-9DE7-8045A8AF6D78}" srcOrd="0" destOrd="0" presId="urn:microsoft.com/office/officeart/2018/2/layout/IconVerticalSolidList"/>
    <dgm:cxn modelId="{33C1BFB8-3537-4486-B63C-F9DD7931E960}" type="presParOf" srcId="{BB034041-DC6B-42AB-80AA-37DB5C1205B3}" destId="{00F27BD1-D2BB-4968-9FA8-401E1CA41A10}" srcOrd="1" destOrd="0" presId="urn:microsoft.com/office/officeart/2018/2/layout/IconVerticalSolidList"/>
    <dgm:cxn modelId="{0B71E574-F9B4-4EC0-A175-F7EC3470A960}" type="presParOf" srcId="{BB034041-DC6B-42AB-80AA-37DB5C1205B3}" destId="{75099769-521F-45F8-9FE4-07F9013BD5E6}" srcOrd="2" destOrd="0" presId="urn:microsoft.com/office/officeart/2018/2/layout/IconVerticalSolidList"/>
    <dgm:cxn modelId="{78936D0A-8763-450D-A340-9F5A98066A48}" type="presParOf" srcId="{BB034041-DC6B-42AB-80AA-37DB5C1205B3}" destId="{F136506A-DD02-4999-A16D-B0566C4F2B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977C-A758-4A4D-A1B8-0C577CE4AB2F}">
      <dsp:nvSpPr>
        <dsp:cNvPr id="0" name=""/>
        <dsp:cNvSpPr/>
      </dsp:nvSpPr>
      <dsp:spPr>
        <a:xfrm>
          <a:off x="452429" y="668004"/>
          <a:ext cx="736435" cy="7364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2EDC-A901-4B0D-ADC6-8C95E5A0FB25}">
      <dsp:nvSpPr>
        <dsp:cNvPr id="0" name=""/>
        <dsp:cNvSpPr/>
      </dsp:nvSpPr>
      <dsp:spPr>
        <a:xfrm>
          <a:off x="2385" y="165718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Reading</a:t>
          </a:r>
        </a:p>
      </dsp:txBody>
      <dsp:txXfrm>
        <a:off x="2385" y="1657188"/>
        <a:ext cx="1636523" cy="695522"/>
      </dsp:txXfrm>
    </dsp:sp>
    <dsp:sp modelId="{3639F92E-0D6F-4504-834D-D6D97B387FBD}">
      <dsp:nvSpPr>
        <dsp:cNvPr id="0" name=""/>
        <dsp:cNvSpPr/>
      </dsp:nvSpPr>
      <dsp:spPr>
        <a:xfrm>
          <a:off x="2375344" y="668004"/>
          <a:ext cx="736435" cy="7364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63D8-216F-43B3-8240-6621E58F9EEB}">
      <dsp:nvSpPr>
        <dsp:cNvPr id="0" name=""/>
        <dsp:cNvSpPr/>
      </dsp:nvSpPr>
      <dsp:spPr>
        <a:xfrm>
          <a:off x="1925300" y="165718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Writing</a:t>
          </a:r>
        </a:p>
      </dsp:txBody>
      <dsp:txXfrm>
        <a:off x="1925300" y="1657188"/>
        <a:ext cx="1636523" cy="695522"/>
      </dsp:txXfrm>
    </dsp:sp>
    <dsp:sp modelId="{948680CF-E3C0-4A7E-9FF1-20974188638E}">
      <dsp:nvSpPr>
        <dsp:cNvPr id="0" name=""/>
        <dsp:cNvSpPr/>
      </dsp:nvSpPr>
      <dsp:spPr>
        <a:xfrm>
          <a:off x="4298259" y="668004"/>
          <a:ext cx="736435" cy="7364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7F378-7979-49A3-8BCD-E1D8C43D03E6}">
      <dsp:nvSpPr>
        <dsp:cNvPr id="0" name=""/>
        <dsp:cNvSpPr/>
      </dsp:nvSpPr>
      <dsp:spPr>
        <a:xfrm>
          <a:off x="3848215" y="165718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Math </a:t>
          </a:r>
        </a:p>
      </dsp:txBody>
      <dsp:txXfrm>
        <a:off x="3848215" y="1657188"/>
        <a:ext cx="1636523" cy="695522"/>
      </dsp:txXfrm>
    </dsp:sp>
    <dsp:sp modelId="{DADCEFB1-661C-4327-B7E2-9DAD9F65FBDF}">
      <dsp:nvSpPr>
        <dsp:cNvPr id="0" name=""/>
        <dsp:cNvSpPr/>
      </dsp:nvSpPr>
      <dsp:spPr>
        <a:xfrm>
          <a:off x="6221174" y="668004"/>
          <a:ext cx="736435" cy="7364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149D-2F18-4020-B5A8-C0F42BA9B3E8}">
      <dsp:nvSpPr>
        <dsp:cNvPr id="0" name=""/>
        <dsp:cNvSpPr/>
      </dsp:nvSpPr>
      <dsp:spPr>
        <a:xfrm>
          <a:off x="5771130" y="165718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Communication</a:t>
          </a:r>
        </a:p>
      </dsp:txBody>
      <dsp:txXfrm>
        <a:off x="5771130" y="1657188"/>
        <a:ext cx="1636523" cy="695522"/>
      </dsp:txXfrm>
    </dsp:sp>
    <dsp:sp modelId="{1C29FB8A-8FE6-4377-9E16-2BB50CE0C6DC}">
      <dsp:nvSpPr>
        <dsp:cNvPr id="0" name=""/>
        <dsp:cNvSpPr/>
      </dsp:nvSpPr>
      <dsp:spPr>
        <a:xfrm>
          <a:off x="8144089" y="668004"/>
          <a:ext cx="736435" cy="7364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090B3-72EE-4AD8-8A25-A289DE92B438}">
      <dsp:nvSpPr>
        <dsp:cNvPr id="0" name=""/>
        <dsp:cNvSpPr/>
      </dsp:nvSpPr>
      <dsp:spPr>
        <a:xfrm>
          <a:off x="7694045" y="1657188"/>
          <a:ext cx="1636523" cy="69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Using Digital tools</a:t>
          </a:r>
        </a:p>
      </dsp:txBody>
      <dsp:txXfrm>
        <a:off x="7694045" y="1657188"/>
        <a:ext cx="1636523" cy="695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2B0B-2CC2-45BD-8EDA-0EA6957D5493}">
      <dsp:nvSpPr>
        <dsp:cNvPr id="0" name=""/>
        <dsp:cNvSpPr/>
      </dsp:nvSpPr>
      <dsp:spPr>
        <a:xfrm>
          <a:off x="0" y="3790"/>
          <a:ext cx="9291145" cy="806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76FF2-367D-468C-8CD9-25F9385451DC}">
      <dsp:nvSpPr>
        <dsp:cNvPr id="0" name=""/>
        <dsp:cNvSpPr/>
      </dsp:nvSpPr>
      <dsp:spPr>
        <a:xfrm>
          <a:off x="243982" y="185264"/>
          <a:ext cx="444037" cy="443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C3965-7B99-40F6-9CA3-1EA8AFD11856}">
      <dsp:nvSpPr>
        <dsp:cNvPr id="0" name=""/>
        <dsp:cNvSpPr/>
      </dsp:nvSpPr>
      <dsp:spPr>
        <a:xfrm>
          <a:off x="932001" y="3790"/>
          <a:ext cx="8317037" cy="88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63" tIns="93363" rIns="93363" bIns="933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Statewide nonprofit organization offering education and training on Health Literacy</a:t>
          </a:r>
        </a:p>
      </dsp:txBody>
      <dsp:txXfrm>
        <a:off x="932001" y="3790"/>
        <a:ext cx="8317037" cy="882166"/>
      </dsp:txXfrm>
    </dsp:sp>
    <dsp:sp modelId="{272E2AFC-2987-4F9D-A836-29AB330E17C5}">
      <dsp:nvSpPr>
        <dsp:cNvPr id="0" name=""/>
        <dsp:cNvSpPr/>
      </dsp:nvSpPr>
      <dsp:spPr>
        <a:xfrm>
          <a:off x="0" y="1106498"/>
          <a:ext cx="9291145" cy="806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E1CA9-795B-41F3-BB57-40FF1D27F024}">
      <dsp:nvSpPr>
        <dsp:cNvPr id="0" name=""/>
        <dsp:cNvSpPr/>
      </dsp:nvSpPr>
      <dsp:spPr>
        <a:xfrm>
          <a:off x="243982" y="1287972"/>
          <a:ext cx="444037" cy="443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61F56-744C-4454-8701-11F1A9797375}">
      <dsp:nvSpPr>
        <dsp:cNvPr id="0" name=""/>
        <dsp:cNvSpPr/>
      </dsp:nvSpPr>
      <dsp:spPr>
        <a:xfrm>
          <a:off x="932001" y="1106498"/>
          <a:ext cx="8317037" cy="88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63" tIns="93363" rIns="93363" bIns="933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Community projects  </a:t>
          </a:r>
        </a:p>
      </dsp:txBody>
      <dsp:txXfrm>
        <a:off x="932001" y="1106498"/>
        <a:ext cx="8317037" cy="882166"/>
      </dsp:txXfrm>
    </dsp:sp>
    <dsp:sp modelId="{CA7F7A9A-5FF4-421C-8230-9127651A07CC}">
      <dsp:nvSpPr>
        <dsp:cNvPr id="0" name=""/>
        <dsp:cNvSpPr/>
      </dsp:nvSpPr>
      <dsp:spPr>
        <a:xfrm>
          <a:off x="0" y="2209206"/>
          <a:ext cx="9291145" cy="806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4CAB8-67AC-4B13-9F69-57FFDD5C01BF}">
      <dsp:nvSpPr>
        <dsp:cNvPr id="0" name=""/>
        <dsp:cNvSpPr/>
      </dsp:nvSpPr>
      <dsp:spPr>
        <a:xfrm>
          <a:off x="243982" y="2390681"/>
          <a:ext cx="444037" cy="4436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22E2-DADA-4F76-AE87-AD6D1E28D939}">
      <dsp:nvSpPr>
        <dsp:cNvPr id="0" name=""/>
        <dsp:cNvSpPr/>
      </dsp:nvSpPr>
      <dsp:spPr>
        <a:xfrm>
          <a:off x="932001" y="2209206"/>
          <a:ext cx="8317037" cy="88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63" tIns="93363" rIns="93363" bIns="933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Health Literacy Summit (every other year)</a:t>
          </a:r>
        </a:p>
      </dsp:txBody>
      <dsp:txXfrm>
        <a:off x="932001" y="2209206"/>
        <a:ext cx="8317037" cy="882166"/>
      </dsp:txXfrm>
    </dsp:sp>
    <dsp:sp modelId="{00979393-F948-49D7-BC67-E66D2F8EAD7A}">
      <dsp:nvSpPr>
        <dsp:cNvPr id="0" name=""/>
        <dsp:cNvSpPr/>
      </dsp:nvSpPr>
      <dsp:spPr>
        <a:xfrm>
          <a:off x="0" y="3311915"/>
          <a:ext cx="9291145" cy="806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19071-B6FD-43E0-90CF-62FDEA8FE44B}">
      <dsp:nvSpPr>
        <dsp:cNvPr id="0" name=""/>
        <dsp:cNvSpPr/>
      </dsp:nvSpPr>
      <dsp:spPr>
        <a:xfrm>
          <a:off x="243982" y="3493389"/>
          <a:ext cx="444037" cy="4436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1ED7E-122C-4F13-992F-28ECBAE8DF3A}">
      <dsp:nvSpPr>
        <dsp:cNvPr id="0" name=""/>
        <dsp:cNvSpPr/>
      </dsp:nvSpPr>
      <dsp:spPr>
        <a:xfrm>
          <a:off x="932001" y="3311915"/>
          <a:ext cx="8317037" cy="88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63" tIns="93363" rIns="93363" bIns="933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WisconsinHealthLiteracy.org</a:t>
          </a:r>
        </a:p>
      </dsp:txBody>
      <dsp:txXfrm>
        <a:off x="932001" y="3311915"/>
        <a:ext cx="8317037" cy="882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C7273-B167-4DCE-8CEA-339387D2CCAA}">
      <dsp:nvSpPr>
        <dsp:cNvPr id="0" name=""/>
        <dsp:cNvSpPr/>
      </dsp:nvSpPr>
      <dsp:spPr>
        <a:xfrm>
          <a:off x="0" y="861001"/>
          <a:ext cx="9764110" cy="1589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2A92-CC60-4A73-91CB-CDEF4C8E6668}">
      <dsp:nvSpPr>
        <dsp:cNvPr id="0" name=""/>
        <dsp:cNvSpPr/>
      </dsp:nvSpPr>
      <dsp:spPr>
        <a:xfrm>
          <a:off x="480836" y="1218648"/>
          <a:ext cx="874247" cy="874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A56A-934F-40D9-A206-7248B68813BC}">
      <dsp:nvSpPr>
        <dsp:cNvPr id="0" name=""/>
        <dsp:cNvSpPr/>
      </dsp:nvSpPr>
      <dsp:spPr>
        <a:xfrm>
          <a:off x="1835920" y="861001"/>
          <a:ext cx="7928189" cy="15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26" tIns="168226" rIns="168226" bIns="1682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Personal Health Literacy: </a:t>
          </a:r>
          <a:r>
            <a:rPr lang="en-US" sz="2000" kern="1200"/>
            <a:t>The ability of individuals to find, understand, and use information to make informed health decisions.</a:t>
          </a:r>
        </a:p>
      </dsp:txBody>
      <dsp:txXfrm>
        <a:off x="1835920" y="861001"/>
        <a:ext cx="7928189" cy="1589541"/>
      </dsp:txXfrm>
    </dsp:sp>
    <dsp:sp modelId="{EE84DBDD-CFBA-47D5-9DE7-8045A8AF6D78}">
      <dsp:nvSpPr>
        <dsp:cNvPr id="0" name=""/>
        <dsp:cNvSpPr/>
      </dsp:nvSpPr>
      <dsp:spPr>
        <a:xfrm>
          <a:off x="0" y="2847928"/>
          <a:ext cx="9764110" cy="1589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27BD1-D2BB-4968-9FA8-401E1CA41A10}">
      <dsp:nvSpPr>
        <dsp:cNvPr id="0" name=""/>
        <dsp:cNvSpPr/>
      </dsp:nvSpPr>
      <dsp:spPr>
        <a:xfrm>
          <a:off x="480836" y="3205574"/>
          <a:ext cx="874247" cy="874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506A-DD02-4999-A16D-B0566C4F2B88}">
      <dsp:nvSpPr>
        <dsp:cNvPr id="0" name=""/>
        <dsp:cNvSpPr/>
      </dsp:nvSpPr>
      <dsp:spPr>
        <a:xfrm>
          <a:off x="1835920" y="2847928"/>
          <a:ext cx="7928189" cy="158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26" tIns="168226" rIns="168226" bIns="1682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Organizational Health Literacy: </a:t>
          </a:r>
          <a:r>
            <a:rPr lang="en-US" sz="2000" kern="1200"/>
            <a:t>The degree to which organizations equitably enable individuals to find, understand, and use information and services to make health-related decisions.</a:t>
          </a:r>
        </a:p>
      </dsp:txBody>
      <dsp:txXfrm>
        <a:off x="1835920" y="2847928"/>
        <a:ext cx="7928189" cy="158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E4BF-D7C1-4372-BDA3-EC2BF7F8412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AAB01-3DC2-43E5-B244-02A5EDDC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92D24-E82F-47AB-A2B8-29418652A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8A0E8-A331-CA42-B22E-5495F6C2DE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Improving Early Dementia Care through Health Literacy (2017)</a:t>
            </a:r>
          </a:p>
        </p:txBody>
      </p:sp>
    </p:spTree>
    <p:extLst>
      <p:ext uri="{BB962C8B-B14F-4D97-AF65-F5344CB8AC3E}">
        <p14:creationId xmlns:p14="http://schemas.microsoft.com/office/powerpoint/2010/main" val="293307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5F5F7-5559-44D9-83D0-21B53BA0B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540E-5196-179D-9985-A2F90F1D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85FDB-D026-B6CC-E227-ECC9240F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E473-6193-CA90-A24A-F8108CF3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A764-7FAF-540B-42C7-E781A210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7B6E-15B1-4978-9C7D-C63BB420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ADC4-8B9D-D7C9-5FA7-6DAA0CB5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C707C-15A3-C4E7-BD28-284B8EA03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8BBBA-8054-C9BC-0BBE-604E19E8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1F95-6393-D959-785D-7605B2B5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0946-D59A-91F1-7263-5D96CEC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AA479-EDE3-838F-0217-B853C15EF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78C1-3A1C-8816-498D-C1D87584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77DC9-9523-B8EC-1584-DC1B3512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7036-A457-FDB7-1E63-AF04C895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BAB9-6695-7BE8-EFA4-CDEAB252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41385"/>
            <a:ext cx="9753600" cy="3716557"/>
          </a:xfrm>
        </p:spPr>
        <p:txBody>
          <a:bodyPr>
            <a:normAutofit/>
          </a:bodyPr>
          <a:lstStyle>
            <a:lvl1pPr marL="0" indent="0">
              <a:lnSpc>
                <a:spcPts val="2025"/>
              </a:lnSpc>
              <a:buNone/>
              <a:defRPr sz="1500">
                <a:solidFill>
                  <a:srgbClr val="484848"/>
                </a:solidFill>
                <a:latin typeface="Arial"/>
              </a:defRPr>
            </a:lvl1pPr>
            <a:lvl2pPr marL="342900" indent="0">
              <a:buNone/>
              <a:defRPr>
                <a:solidFill>
                  <a:srgbClr val="001286"/>
                </a:solidFill>
                <a:latin typeface="Futura"/>
              </a:defRPr>
            </a:lvl2pPr>
            <a:lvl3pPr marL="685800" indent="0">
              <a:buNone/>
              <a:defRPr>
                <a:solidFill>
                  <a:srgbClr val="001286"/>
                </a:solidFill>
                <a:latin typeface="Futura"/>
              </a:defRPr>
            </a:lvl3pPr>
            <a:lvl4pPr marL="1028700" indent="0">
              <a:buNone/>
              <a:defRPr>
                <a:solidFill>
                  <a:srgbClr val="001286"/>
                </a:solidFill>
                <a:latin typeface="Futura"/>
              </a:defRPr>
            </a:lvl4pPr>
            <a:lvl5pPr marL="1371600" indent="0">
              <a:buNone/>
              <a:defRPr>
                <a:solidFill>
                  <a:srgbClr val="001286"/>
                </a:solidFill>
                <a:latin typeface="Futur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616721"/>
            <a:ext cx="9753600" cy="938589"/>
          </a:xfrm>
        </p:spPr>
        <p:txBody>
          <a:bodyPr/>
          <a:lstStyle>
            <a:lvl1pPr>
              <a:lnSpc>
                <a:spcPts val="3600"/>
              </a:lnSpc>
              <a:defRPr b="1" i="0" kern="1200" spc="0" baseline="0">
                <a:solidFill>
                  <a:srgbClr val="001286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0956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5484-AB5B-AA7A-949B-9D1CDD8A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1547-3564-16D4-F52E-5C512A16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6778-45D5-F91E-6866-0D6C84FC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3747-D52E-AB9D-C4BB-709F8E22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81590-70D8-7F7F-BE3C-02A558E6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16B6-45B7-A159-3190-3AE0CB56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FCB0B-4A46-8611-8BF7-737E0443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A675-D0E9-B02C-F2C9-AA96526B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C354-F6BD-4951-B9A0-F3983101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B1ED-9637-DFC3-FE8D-D28A27F4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4B38-21B6-9EF7-941A-51E2A67E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E97B-8B10-D408-5314-FABD62AEC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58657-17B0-D390-A206-C4A688F8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85728-7955-2DC6-565E-E23370BD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5F7E-7FF9-D1A6-BF94-DC7C27CA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F94BF-C770-8078-5476-4A504D68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380A-DDEE-8E5A-9733-BF502B6F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7482C-27D1-3AB0-C623-BFD62F7F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28778-8A1E-92CC-E460-3966431C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FBE1B-A972-9C7B-69B1-96132CF5D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6CE8E-DDBA-E24F-21E1-FC8699437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4FA60-06F3-FCAA-35D6-A20AA0D5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A9757-1329-85C5-DCC3-BE5845D4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F55A0-A7D1-91A6-8450-9E1F7E01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F5CA-3339-6EA7-0A89-4A224D29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BA763-88EA-044F-4EE5-C8F574E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A8632-E75F-2EDE-F737-7FB3188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54E63-2C7F-B08B-72AD-BEABB56D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AF121-9F0E-8260-1B65-26968D97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D90C5-2F0E-ED8B-3F95-8E0C9F3B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A286-BAAF-C68E-BB8C-58BBD450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DE2D-D3AA-2587-14DB-3147CA5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D754-509C-9FD5-F4BF-5DB1A67B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7A88-BE9C-7AA0-4B57-9178A6BF6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1AF72-01EA-A5CC-D28D-C8049538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EE855-FA35-EA24-78AA-019EFC88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426C-85F6-AA4D-A593-3D8BA622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15EB-9850-D32C-29B7-3ADB7255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556D7-E65A-CAED-FEF1-137663AE0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A7BEB-3683-BDA9-A541-2A0F39B2E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160BC-8256-63AB-B210-4C82425D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EDA4D-7744-A8E3-B88E-56E8F4F8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D6C86-ECC5-7407-F405-563D8465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A1203-9528-A981-366C-4632900F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207B-48C7-8C0B-4895-89BBE726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50B8-CCEC-E120-AF92-53B8B81C9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67E208-0137-47F3-BEB0-0BF8DC8CC2B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0B0FA-CF8C-25D4-C144-8883FE423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A5B4-1CB8-1A44-AE9A-EAA8265AE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F649-0D18-6B2C-8DC9-68BAC1A9E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Wisconsin Literacy </a:t>
            </a:r>
            <a:br>
              <a:rPr lang="en-US"/>
            </a:br>
            <a:r>
              <a:rPr lang="en-US"/>
              <a:t>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9958B-F823-58E0-ADAB-3F22DD95B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06AC88-2B56-6399-FAC6-BABE50898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93930"/>
              </p:ext>
            </p:extLst>
          </p:nvPr>
        </p:nvGraphicFramePr>
        <p:xfrm>
          <a:off x="634562" y="2250631"/>
          <a:ext cx="109228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199">
                  <a:extLst>
                    <a:ext uri="{9D8B030D-6E8A-4147-A177-3AD203B41FA5}">
                      <a16:colId xmlns:a16="http://schemas.microsoft.com/office/drawing/2014/main" val="2529993762"/>
                    </a:ext>
                  </a:extLst>
                </a:gridCol>
                <a:gridCol w="2416098">
                  <a:extLst>
                    <a:ext uri="{9D8B030D-6E8A-4147-A177-3AD203B41FA5}">
                      <a16:colId xmlns:a16="http://schemas.microsoft.com/office/drawing/2014/main" val="2372294532"/>
                    </a:ext>
                  </a:extLst>
                </a:gridCol>
                <a:gridCol w="3703582">
                  <a:extLst>
                    <a:ext uri="{9D8B030D-6E8A-4147-A177-3AD203B41FA5}">
                      <a16:colId xmlns:a16="http://schemas.microsoft.com/office/drawing/2014/main" val="1501779318"/>
                    </a:ext>
                  </a:extLst>
                </a:gridCol>
                <a:gridCol w="2980997">
                  <a:extLst>
                    <a:ext uri="{9D8B030D-6E8A-4147-A177-3AD203B41FA5}">
                      <a16:colId xmlns:a16="http://schemas.microsoft.com/office/drawing/2014/main" val="3109951217"/>
                    </a:ext>
                  </a:extLst>
                </a:gridCol>
              </a:tblGrid>
              <a:tr h="25054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Domain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Vehicle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Method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Targeted Outcome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4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Mental Health Literacy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Schools + Grassroots Organizations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Empowering educators and grassroots personnel through our 'train-the-trainer' Mental Health First Aid (MHFA) program.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Increase youth mental health literacy (awareness + health promotion ) as well as reduce stigma.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98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Digital Health Literacy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Community-based organizations + Healthcare organizations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Developing curriculum on digital health literacy for Community Health Workers and other front-line personnel.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Increase patient digital health literacy around patient portal navigation.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8213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8100673-FA03-8D07-7F60-7FBD1168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876" cy="1325563"/>
          </a:xfrm>
        </p:spPr>
        <p:txBody>
          <a:bodyPr>
            <a:normAutofit/>
          </a:bodyPr>
          <a:lstStyle/>
          <a:p>
            <a:r>
              <a:rPr lang="en-US" sz="3200"/>
              <a:t>Statewide Nonprofit Advancing Health Literacy Education and Training: Personal Health Literacy Focus (FY25)</a:t>
            </a:r>
          </a:p>
        </p:txBody>
      </p:sp>
    </p:spTree>
    <p:extLst>
      <p:ext uri="{BB962C8B-B14F-4D97-AF65-F5344CB8AC3E}">
        <p14:creationId xmlns:p14="http://schemas.microsoft.com/office/powerpoint/2010/main" val="141572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62FA-5849-56F1-75B0-E206FBD3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40"/>
            <a:ext cx="10515600" cy="1325563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000"/>
              <a:t>Community Projects: Enhancing Organizational Health Literacy (FY25)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06AC88-2B56-6399-FAC6-BABE50898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11597"/>
              </p:ext>
            </p:extLst>
          </p:nvPr>
        </p:nvGraphicFramePr>
        <p:xfrm>
          <a:off x="735842" y="1951735"/>
          <a:ext cx="10717922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914">
                  <a:extLst>
                    <a:ext uri="{9D8B030D-6E8A-4147-A177-3AD203B41FA5}">
                      <a16:colId xmlns:a16="http://schemas.microsoft.com/office/drawing/2014/main" val="2529993762"/>
                    </a:ext>
                  </a:extLst>
                </a:gridCol>
                <a:gridCol w="2247304">
                  <a:extLst>
                    <a:ext uri="{9D8B030D-6E8A-4147-A177-3AD203B41FA5}">
                      <a16:colId xmlns:a16="http://schemas.microsoft.com/office/drawing/2014/main" val="2372294532"/>
                    </a:ext>
                  </a:extLst>
                </a:gridCol>
                <a:gridCol w="3664764">
                  <a:extLst>
                    <a:ext uri="{9D8B030D-6E8A-4147-A177-3AD203B41FA5}">
                      <a16:colId xmlns:a16="http://schemas.microsoft.com/office/drawing/2014/main" val="1501779318"/>
                    </a:ext>
                  </a:extLst>
                </a:gridCol>
                <a:gridCol w="3051940">
                  <a:extLst>
                    <a:ext uri="{9D8B030D-6E8A-4147-A177-3AD203B41FA5}">
                      <a16:colId xmlns:a16="http://schemas.microsoft.com/office/drawing/2014/main" val="3109951217"/>
                    </a:ext>
                  </a:extLst>
                </a:gridCol>
              </a:tblGrid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Domain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Vehicle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Method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Targeted Outcome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4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Health Communications and Patient Engagement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12-credit accredited Performance Improvement (PI) Continuing Medical Education (CME).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Collaborating with Wisconsin Medical Society and the Medical College of Wisconsin to develop an evidence-based PI CME, to improve health communication.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 help providers understand health literacy to better engage patients.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98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Organization Health Literacy Assessments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Community-based organizations + Healthcare organizations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 OHLA evaluates factors that impact patients’ Health Literacy, including information accessibility, and staff communication.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 provide organizations with solutions to  improve health literacy and patient outcomes.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8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4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61EA-C9E9-8CF3-9160-A3BCE32E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Funders and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2659-B07B-069D-4F9A-446F3A8A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4842" cy="4351338"/>
          </a:xfrm>
        </p:spPr>
        <p:txBody>
          <a:bodyPr/>
          <a:lstStyle/>
          <a:p>
            <a:r>
              <a:rPr lang="en-US"/>
              <a:t>Department of Administration</a:t>
            </a:r>
          </a:p>
          <a:p>
            <a:r>
              <a:rPr lang="en-US"/>
              <a:t>Bureau of Refugee Programs</a:t>
            </a:r>
          </a:p>
          <a:p>
            <a:r>
              <a:rPr lang="en-US"/>
              <a:t>Department of Children and Families</a:t>
            </a:r>
          </a:p>
          <a:p>
            <a:r>
              <a:rPr lang="en-US"/>
              <a:t>Public Service Commission</a:t>
            </a:r>
          </a:p>
          <a:p>
            <a:r>
              <a:rPr lang="en-US"/>
              <a:t>Department of Public Instruction</a:t>
            </a:r>
          </a:p>
          <a:p>
            <a:r>
              <a:rPr lang="en-US"/>
              <a:t>Department of Workforce Development (Pilot program)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36B73D-7363-ADB2-7555-B332D4222299}"/>
              </a:ext>
            </a:extLst>
          </p:cNvPr>
          <p:cNvSpPr txBox="1">
            <a:spLocks/>
          </p:cNvSpPr>
          <p:nvPr/>
        </p:nvSpPr>
        <p:spPr>
          <a:xfrm>
            <a:off x="7095744" y="1825625"/>
            <a:ext cx="4881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Green Bay Packers</a:t>
            </a:r>
          </a:p>
          <a:p>
            <a:r>
              <a:rPr lang="en-US"/>
              <a:t>Lamar Advertising</a:t>
            </a:r>
          </a:p>
        </p:txBody>
      </p:sp>
      <p:pic>
        <p:nvPicPr>
          <p:cNvPr id="6" name="Picture 5" descr="A large group of people in matching jerseys&#10;&#10;Description automatically generated">
            <a:extLst>
              <a:ext uri="{FF2B5EF4-FFF2-40B4-BE49-F238E27FC236}">
                <a16:creationId xmlns:a16="http://schemas.microsoft.com/office/drawing/2014/main" id="{BEAC87AE-F14D-330C-3AA5-CAE82683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60" y="3443686"/>
            <a:ext cx="4739197" cy="31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5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1440-AB64-D255-8059-DB4C0EB5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member engagement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8C5-3291-D05B-10E3-A6B6ADDD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What’s one thing you learned from the students you served in the past year?</a:t>
            </a:r>
          </a:p>
          <a:p>
            <a:r>
              <a:rPr lang="en-US"/>
              <a:t>Open sharing from agencies: highlight a new program, success, best practice, program expansion</a:t>
            </a:r>
          </a:p>
          <a:p>
            <a:r>
              <a:rPr lang="en-US"/>
              <a:t>Drawing for WL blanket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F756-AC40-F878-637E-B0D40E72C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joining us!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88FE9-875B-9CE5-CE5B-7046D530E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Conference sessions continue after this meeting.</a:t>
            </a:r>
          </a:p>
        </p:txBody>
      </p:sp>
    </p:spTree>
    <p:extLst>
      <p:ext uri="{BB962C8B-B14F-4D97-AF65-F5344CB8AC3E}">
        <p14:creationId xmlns:p14="http://schemas.microsoft.com/office/powerpoint/2010/main" val="367078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C27B-7B92-FAF0-6CCF-BF9942C3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0A3C-AB5C-B5FB-55C9-5A87B9CB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600"/>
              <a:t>Introductions</a:t>
            </a:r>
          </a:p>
          <a:p>
            <a:pPr lvl="1"/>
            <a:r>
              <a:rPr lang="en-US" sz="1400"/>
              <a:t>Wisconsin Literacy staff</a:t>
            </a:r>
          </a:p>
          <a:p>
            <a:pPr lvl="1"/>
            <a:r>
              <a:rPr lang="en-US" sz="1400"/>
              <a:t>Wisconsin Literacy Board of Directors</a:t>
            </a:r>
          </a:p>
          <a:p>
            <a:pPr marL="0" indent="0">
              <a:buNone/>
            </a:pPr>
            <a:r>
              <a:rPr lang="en-US" sz="2600" i="1"/>
              <a:t>Today’s Agenda:</a:t>
            </a:r>
          </a:p>
          <a:p>
            <a:pPr lvl="1"/>
            <a:r>
              <a:rPr lang="en-US" sz="2000"/>
              <a:t>Approval of 2023 Annual Meeting Minutes</a:t>
            </a:r>
          </a:p>
          <a:p>
            <a:pPr lvl="1"/>
            <a:r>
              <a:rPr lang="en-US" sz="2000"/>
              <a:t>Welcome: Jake Gorges, Executive Director</a:t>
            </a:r>
          </a:p>
          <a:p>
            <a:pPr lvl="1"/>
            <a:r>
              <a:rPr lang="en-US" sz="2000"/>
              <a:t>Board Welcome Message: Steve Mundt, Wisconsin Literacy (WL) Board Chair</a:t>
            </a:r>
          </a:p>
          <a:p>
            <a:pPr lvl="1"/>
            <a:r>
              <a:rPr lang="en-US" sz="2000"/>
              <a:t>Coming soon: WL Fall Succession Planning workshops</a:t>
            </a:r>
          </a:p>
          <a:p>
            <a:pPr lvl="1"/>
            <a:r>
              <a:rPr lang="en-US" sz="2000"/>
              <a:t>Student Success Stories</a:t>
            </a:r>
          </a:p>
          <a:p>
            <a:pPr lvl="1"/>
            <a:r>
              <a:rPr lang="en-US" sz="2000"/>
              <a:t>Stronger Together: Collective Achievements and WL Updates</a:t>
            </a:r>
          </a:p>
        </p:txBody>
      </p:sp>
    </p:spTree>
    <p:extLst>
      <p:ext uri="{BB962C8B-B14F-4D97-AF65-F5344CB8AC3E}">
        <p14:creationId xmlns:p14="http://schemas.microsoft.com/office/powerpoint/2010/main" val="28777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81B-29E6-3C4F-D141-1409489E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1E6B-A3D2-1AFE-A347-35E9CC5D7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600"/>
          </a:p>
          <a:p>
            <a:r>
              <a:rPr lang="en-US" sz="2600"/>
              <a:t>All Member Engagement Activity</a:t>
            </a:r>
          </a:p>
          <a:p>
            <a:pPr lvl="1"/>
            <a:r>
              <a:rPr lang="en-US" sz="2000"/>
              <a:t>What’s one thing you learned from the students you served in the past year?</a:t>
            </a:r>
          </a:p>
          <a:p>
            <a:pPr lvl="1"/>
            <a:r>
              <a:rPr lang="en-US" sz="2000"/>
              <a:t>Open sharing from agencies: highlight a new program, success, best practice, program expansion</a:t>
            </a:r>
          </a:p>
          <a:p>
            <a:pPr lvl="1"/>
            <a:r>
              <a:rPr lang="en-US" sz="2000"/>
              <a:t>Drawing for WL blanket </a:t>
            </a:r>
          </a:p>
          <a:p>
            <a:pPr lvl="1"/>
            <a:endParaRPr lang="en-US" sz="1500"/>
          </a:p>
          <a:p>
            <a:r>
              <a:rPr lang="en-US" sz="2600"/>
              <a:t>Closing</a:t>
            </a:r>
          </a:p>
          <a:p>
            <a:pPr lvl="1"/>
            <a:r>
              <a:rPr lang="en-US" sz="2000"/>
              <a:t>Questions and Gratitude</a:t>
            </a:r>
          </a:p>
          <a:p>
            <a:pPr marL="342900" indent="-342900" fontAlgn="base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687B-A024-B244-DEC1-06423520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Succession Planning: Thinking Strategically about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EABC-0980-D04F-7C35-C15800D1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Wisconsin Literacy will present a series of virtual workshops designed to:</a:t>
            </a:r>
          </a:p>
          <a:p>
            <a:r>
              <a:rPr lang="en-US"/>
              <a:t> </a:t>
            </a:r>
            <a:r>
              <a:rPr lang="en-US" sz="2000"/>
              <a:t>help small, volunteer-led literacy councils plan for sustainability</a:t>
            </a:r>
          </a:p>
          <a:p>
            <a:r>
              <a:rPr lang="en-US" sz="2000"/>
              <a:t>share best practices in succession planning</a:t>
            </a:r>
          </a:p>
          <a:p>
            <a:r>
              <a:rPr lang="en-US" sz="2000"/>
              <a:t>provide assistance in developing customized plans  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/>
              <a:t>We anticipate offering this series this winter and enrollment will be limited. Watch your email for details coming soon!</a:t>
            </a:r>
          </a:p>
        </p:txBody>
      </p:sp>
    </p:spTree>
    <p:extLst>
      <p:ext uri="{BB962C8B-B14F-4D97-AF65-F5344CB8AC3E}">
        <p14:creationId xmlns:p14="http://schemas.microsoft.com/office/powerpoint/2010/main" val="14388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87EA-B3A8-9B7C-6385-26213A1A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Welcome: WL's Newest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67F5-3AF7-BEAD-3E50-FC5E9E88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6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Joyce's House Education Center</a:t>
            </a:r>
          </a:p>
          <a:p>
            <a:r>
              <a:rPr lang="en-US" sz="2000"/>
              <a:t>YWCA Greater Green Bay</a:t>
            </a:r>
          </a:p>
          <a:p>
            <a:r>
              <a:rPr lang="en-US" sz="2000"/>
              <a:t>Catholic Charities Milwaukee</a:t>
            </a:r>
          </a:p>
          <a:p>
            <a:r>
              <a:rPr lang="en-US" sz="2000"/>
              <a:t>Wisconsin Workforce Transformation, Inc.</a:t>
            </a:r>
          </a:p>
          <a:p>
            <a:r>
              <a:rPr lang="en-US" sz="2000"/>
              <a:t>New Beginnings for Refugees</a:t>
            </a:r>
          </a:p>
          <a:p>
            <a:r>
              <a:rPr lang="en-US" sz="2000"/>
              <a:t>Oneida Education and Training</a:t>
            </a:r>
          </a:p>
          <a:p>
            <a:r>
              <a:rPr lang="en-US" sz="2000"/>
              <a:t>YWCA Rock County</a:t>
            </a:r>
          </a:p>
          <a:p>
            <a:r>
              <a:rPr lang="en-US" sz="2000"/>
              <a:t>COMSA</a:t>
            </a:r>
          </a:p>
          <a:p>
            <a:r>
              <a:rPr lang="en-US" sz="2000"/>
              <a:t>Madison International Partners</a:t>
            </a:r>
          </a:p>
          <a:p>
            <a:r>
              <a:rPr lang="en-US" sz="2000"/>
              <a:t>Hanan Refugees Relief Group</a:t>
            </a:r>
          </a:p>
        </p:txBody>
      </p:sp>
    </p:spTree>
    <p:extLst>
      <p:ext uri="{BB962C8B-B14F-4D97-AF65-F5344CB8AC3E}">
        <p14:creationId xmlns:p14="http://schemas.microsoft.com/office/powerpoint/2010/main" val="183195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2FFD-5CE8-E3DB-260B-37611A1B3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524" y="2326481"/>
            <a:ext cx="7315200" cy="1102519"/>
          </a:xfrm>
        </p:spPr>
        <p:txBody>
          <a:bodyPr wrap="square" anchor="t">
            <a:normAutofit fontScale="90000"/>
          </a:bodyPr>
          <a:lstStyle/>
          <a:p>
            <a:r>
              <a:rPr lang="en-US"/>
              <a:t>What is Health Literacy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06BF-5326-9A11-5059-A10D0DDC8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159" y="3429000"/>
            <a:ext cx="8324193" cy="1631731"/>
          </a:xfrm>
        </p:spPr>
        <p:txBody>
          <a:bodyPr wrap="square" anchor="t">
            <a:normAutofit/>
          </a:bodyPr>
          <a:lstStyle/>
          <a:p>
            <a:r>
              <a:rPr lang="en-US"/>
              <a:t>Health literacy is a critical determinant of health outcomes, defined as an individual’s capacity to obtain, process, and comprehend essential health information and services (Nielsen-</a:t>
            </a:r>
            <a:r>
              <a:rPr lang="en-US" err="1"/>
              <a:t>Bohlman</a:t>
            </a:r>
            <a:r>
              <a:rPr lang="en-US"/>
              <a:t>, Panzer, &amp; </a:t>
            </a:r>
            <a:r>
              <a:rPr lang="en-US" err="1"/>
              <a:t>Kindig</a:t>
            </a:r>
            <a:r>
              <a:rPr lang="en-US"/>
              <a:t>, 2004). </a:t>
            </a:r>
          </a:p>
        </p:txBody>
      </p:sp>
    </p:spTree>
    <p:extLst>
      <p:ext uri="{BB962C8B-B14F-4D97-AF65-F5344CB8AC3E}">
        <p14:creationId xmlns:p14="http://schemas.microsoft.com/office/powerpoint/2010/main" val="2984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2FFD-5CE8-E3DB-260B-37611A1B3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9366" y="391505"/>
            <a:ext cx="8389882" cy="1325563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sz="5400"/>
              <a:t>What is Health Literacy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AC1174-6E61-44BF-3102-C098E15851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4362131"/>
              </p:ext>
            </p:extLst>
          </p:nvPr>
        </p:nvGraphicFramePr>
        <p:xfrm>
          <a:off x="1664609" y="1783619"/>
          <a:ext cx="9332955" cy="302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361A97-BC58-A37C-783B-331B985DD915}"/>
              </a:ext>
            </a:extLst>
          </p:cNvPr>
          <p:cNvSpPr txBox="1"/>
          <p:nvPr/>
        </p:nvSpPr>
        <p:spPr>
          <a:xfrm>
            <a:off x="2813346" y="1423620"/>
            <a:ext cx="655393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/>
              <a:t>Health literacy is measured through skills like: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16C81-F89E-E043-C6AE-416263E65C44}"/>
              </a:ext>
            </a:extLst>
          </p:cNvPr>
          <p:cNvSpPr txBox="1"/>
          <p:nvPr/>
        </p:nvSpPr>
        <p:spPr>
          <a:xfrm>
            <a:off x="1806154" y="4454386"/>
            <a:ext cx="908010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/>
              <a:t>These skills are crucial for patients to understand the healthcare system and make informed decisions about their health (Kutner et al., 2006).</a:t>
            </a:r>
          </a:p>
        </p:txBody>
      </p:sp>
    </p:spTree>
    <p:extLst>
      <p:ext uri="{BB962C8B-B14F-4D97-AF65-F5344CB8AC3E}">
        <p14:creationId xmlns:p14="http://schemas.microsoft.com/office/powerpoint/2010/main" val="34795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1435"/>
            <a:ext cx="7972426" cy="703942"/>
          </a:xfrm>
        </p:spPr>
        <p:txBody>
          <a:bodyPr wrap="square" anchor="t">
            <a:noAutofit/>
          </a:bodyPr>
          <a:lstStyle/>
          <a:p>
            <a:r>
              <a:rPr lang="en-US" sz="5400" b="0">
                <a:solidFill>
                  <a:schemeClr val="tx1"/>
                </a:solidFill>
                <a:latin typeface="+mj-lt"/>
              </a:rPr>
              <a:t>Wisconsin Health Literacy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3BF40F8-7415-A5FD-1274-BAA509629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40966"/>
              </p:ext>
            </p:extLst>
          </p:nvPr>
        </p:nvGraphicFramePr>
        <p:xfrm>
          <a:off x="1450426" y="1330064"/>
          <a:ext cx="9291145" cy="419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512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7787-C917-5DA6-EADB-8F564D7AB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08264"/>
            <a:ext cx="8229600" cy="1143000"/>
          </a:xfrm>
        </p:spPr>
        <p:txBody>
          <a:bodyPr/>
          <a:lstStyle/>
          <a:p>
            <a:pPr algn="ctr"/>
            <a:r>
              <a:rPr lang="en-US"/>
              <a:t>Health Literacy Unpacked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15A9C5-968E-2A67-6624-60E8A08C9EB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387366" y="779764"/>
          <a:ext cx="9764110" cy="529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f38045-9377-4ecf-bd18-bcb3b8cd830a">
      <Terms xmlns="http://schemas.microsoft.com/office/infopath/2007/PartnerControls"/>
    </lcf76f155ced4ddcb4097134ff3c332f>
    <TaxCatchAll xmlns="d4b4ed35-4c46-4133-b1e0-74627c1c66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49F767094EC46843C30C56BD1C5B8" ma:contentTypeVersion="18" ma:contentTypeDescription="Create a new document." ma:contentTypeScope="" ma:versionID="66707c1cc5885db06aae193d45cb6c4a">
  <xsd:schema xmlns:xsd="http://www.w3.org/2001/XMLSchema" xmlns:xs="http://www.w3.org/2001/XMLSchema" xmlns:p="http://schemas.microsoft.com/office/2006/metadata/properties" xmlns:ns2="00f38045-9377-4ecf-bd18-bcb3b8cd830a" xmlns:ns3="d4b4ed35-4c46-4133-b1e0-74627c1c668f" targetNamespace="http://schemas.microsoft.com/office/2006/metadata/properties" ma:root="true" ma:fieldsID="7ab643cf39d22a99edb9e39fe507426f" ns2:_="" ns3:_="">
    <xsd:import namespace="00f38045-9377-4ecf-bd18-bcb3b8cd830a"/>
    <xsd:import namespace="d4b4ed35-4c46-4133-b1e0-74627c1c6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38045-9377-4ecf-bd18-bcb3b8cd8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34c86a-492b-45e8-ae41-5a8cc205b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4ed35-4c46-4133-b1e0-74627c1c6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8ca3c4-4956-4d87-b458-f6f91f119d6a}" ma:internalName="TaxCatchAll" ma:showField="CatchAllData" ma:web="d4b4ed35-4c46-4133-b1e0-74627c1c6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1DFC9-177D-4EF5-AB43-B1EEDA3B465F}">
  <ds:schemaRefs>
    <ds:schemaRef ds:uri="00f38045-9377-4ecf-bd18-bcb3b8cd830a"/>
    <ds:schemaRef ds:uri="d4b4ed35-4c46-4133-b1e0-74627c1c668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8885FB-2414-4509-9DC3-1D4DD6E3E83A}">
  <ds:schemaRefs>
    <ds:schemaRef ds:uri="00f38045-9377-4ecf-bd18-bcb3b8cd830a"/>
    <ds:schemaRef ds:uri="d4b4ed35-4c46-4133-b1e0-74627c1c66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5676F1-BD83-459A-9E94-B06CC0A19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102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Courier New</vt:lpstr>
      <vt:lpstr>Futura</vt:lpstr>
      <vt:lpstr>Times New Roman</vt:lpstr>
      <vt:lpstr>Office Theme</vt:lpstr>
      <vt:lpstr>Wisconsin Literacy  Annual Meeting</vt:lpstr>
      <vt:lpstr>Agenda</vt:lpstr>
      <vt:lpstr>Agenda (continued)</vt:lpstr>
      <vt:lpstr>Succession Planning: Thinking Strategically about Sustainability</vt:lpstr>
      <vt:lpstr>Welcome: WL's Newest Members</vt:lpstr>
      <vt:lpstr>What is Health Literacy ?</vt:lpstr>
      <vt:lpstr>What is Health Literacy ?</vt:lpstr>
      <vt:lpstr>Wisconsin Health Literacy</vt:lpstr>
      <vt:lpstr>Health Literacy Unpacked </vt:lpstr>
      <vt:lpstr>Statewide Nonprofit Advancing Health Literacy Education and Training: Personal Health Literacy Focus (FY25)</vt:lpstr>
      <vt:lpstr>Community Projects: Enhancing Organizational Health Literacy (FY25)</vt:lpstr>
      <vt:lpstr>Thank You to Our Funders and Partners</vt:lpstr>
      <vt:lpstr>All member engagement activity</vt:lpstr>
      <vt:lpstr>Thank you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Torres</dc:creator>
  <cp:lastModifiedBy>Dan Torres</cp:lastModifiedBy>
  <cp:revision>1</cp:revision>
  <dcterms:created xsi:type="dcterms:W3CDTF">2024-08-22T21:45:33Z</dcterms:created>
  <dcterms:modified xsi:type="dcterms:W3CDTF">2024-11-11T22:58:07Z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0x01010023949F767094EC46843C30C56BD1C5B8</vt:lpwstr>
  </property>
  <property fmtid="{D5CDD505-2E9C-101B-9397-08002B2CF9AE}" pid="3" name="MediaServiceImageTags">
    <vt:lpwstr/>
  </property>
</Properties>
</file>