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9" d="100"/>
          <a:sy n="139" d="100"/>
        </p:scale>
        <p:origin x="-1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3ECF-E658-8547-A5D4-C146E503C592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530-7F15-C34F-8E87-A2D1F7E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4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3ECF-E658-8547-A5D4-C146E503C592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530-7F15-C34F-8E87-A2D1F7E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5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3ECF-E658-8547-A5D4-C146E503C592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530-7F15-C34F-8E87-A2D1F7E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4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3ECF-E658-8547-A5D4-C146E503C592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530-7F15-C34F-8E87-A2D1F7E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8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3ECF-E658-8547-A5D4-C146E503C592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530-7F15-C34F-8E87-A2D1F7E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81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3ECF-E658-8547-A5D4-C146E503C592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530-7F15-C34F-8E87-A2D1F7E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5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3ECF-E658-8547-A5D4-C146E503C592}" type="datetimeFigureOut">
              <a:rPr lang="en-US" smtClean="0"/>
              <a:t>3/15/17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530-7F15-C34F-8E87-A2D1F7E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5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3ECF-E658-8547-A5D4-C146E503C592}" type="datetimeFigureOut">
              <a:rPr lang="en-US" smtClean="0"/>
              <a:t>3/15/17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530-7F15-C34F-8E87-A2D1F7E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1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3ECF-E658-8547-A5D4-C146E503C592}" type="datetimeFigureOut">
              <a:rPr lang="en-US" smtClean="0"/>
              <a:t>3/15/17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530-7F15-C34F-8E87-A2D1F7E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8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3ECF-E658-8547-A5D4-C146E503C592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530-7F15-C34F-8E87-A2D1F7E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26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3ECF-E658-8547-A5D4-C146E503C592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530-7F15-C34F-8E87-A2D1F7E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4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43ECF-E658-8547-A5D4-C146E503C592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5C530-7F15-C34F-8E87-A2D1F7E28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5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2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1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5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1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0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1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7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1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0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1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7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1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4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1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4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1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1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1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5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1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4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1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2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0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2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8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12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0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4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sconson pp presentation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pic>
        <p:nvPicPr>
          <p:cNvPr id="10" name="Health Present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320675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93712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sconson pp presentation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On-screen Show (4:3)</PresentationFormat>
  <Paragraphs>0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Dept. of Libraries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Struby</dc:creator>
  <cp:lastModifiedBy>William Struby</cp:lastModifiedBy>
  <cp:revision>3</cp:revision>
  <dcterms:created xsi:type="dcterms:W3CDTF">2017-03-15T15:04:13Z</dcterms:created>
  <dcterms:modified xsi:type="dcterms:W3CDTF">2017-03-15T16:01:54Z</dcterms:modified>
</cp:coreProperties>
</file>